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74" r:id="rId6"/>
    <p:sldId id="261" r:id="rId7"/>
    <p:sldId id="262" r:id="rId8"/>
    <p:sldId id="263" r:id="rId9"/>
    <p:sldId id="264" r:id="rId10"/>
    <p:sldId id="275" r:id="rId11"/>
    <p:sldId id="269" r:id="rId12"/>
    <p:sldId id="276" r:id="rId13"/>
    <p:sldId id="279" r:id="rId14"/>
    <p:sldId id="278" r:id="rId15"/>
    <p:sldId id="265" r:id="rId16"/>
    <p:sldId id="266" r:id="rId17"/>
    <p:sldId id="267" r:id="rId18"/>
    <p:sldId id="268" r:id="rId19"/>
    <p:sldId id="277" r:id="rId20"/>
    <p:sldId id="270" r:id="rId21"/>
    <p:sldId id="271" r:id="rId22"/>
    <p:sldId id="272" r:id="rId23"/>
    <p:sldId id="273" r:id="rId24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43" y="7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4" y="305153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15" y="0"/>
                </a:moveTo>
                <a:lnTo>
                  <a:pt x="133697" y="0"/>
                </a:lnTo>
                <a:lnTo>
                  <a:pt x="0" y="358962"/>
                </a:lnTo>
                <a:lnTo>
                  <a:pt x="113197" y="358962"/>
                </a:lnTo>
                <a:lnTo>
                  <a:pt x="121811" y="330001"/>
                </a:lnTo>
                <a:lnTo>
                  <a:pt x="126095" y="316285"/>
                </a:lnTo>
                <a:lnTo>
                  <a:pt x="130891" y="303486"/>
                </a:lnTo>
                <a:lnTo>
                  <a:pt x="255502" y="303486"/>
                </a:lnTo>
                <a:lnTo>
                  <a:pt x="260103" y="318171"/>
                </a:lnTo>
                <a:lnTo>
                  <a:pt x="264105" y="332856"/>
                </a:lnTo>
                <a:lnTo>
                  <a:pt x="268545" y="347540"/>
                </a:lnTo>
                <a:lnTo>
                  <a:pt x="274460" y="362225"/>
                </a:lnTo>
                <a:lnTo>
                  <a:pt x="389144" y="362225"/>
                </a:lnTo>
                <a:lnTo>
                  <a:pt x="255315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8" y="367155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4" y="0"/>
                </a:moveTo>
                <a:lnTo>
                  <a:pt x="0" y="191719"/>
                </a:lnTo>
                <a:lnTo>
                  <a:pt x="117416" y="219276"/>
                </a:lnTo>
                <a:lnTo>
                  <a:pt x="234746" y="204501"/>
                </a:lnTo>
                <a:lnTo>
                  <a:pt x="203808" y="38591"/>
                </a:lnTo>
                <a:lnTo>
                  <a:pt x="64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996950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996950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57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52" y="53327"/>
                </a:lnTo>
                <a:lnTo>
                  <a:pt x="772515" y="53784"/>
                </a:lnTo>
                <a:lnTo>
                  <a:pt x="761060" y="53784"/>
                </a:lnTo>
                <a:lnTo>
                  <a:pt x="755434" y="51765"/>
                </a:lnTo>
                <a:lnTo>
                  <a:pt x="747776" y="43662"/>
                </a:lnTo>
                <a:lnTo>
                  <a:pt x="745858" y="37719"/>
                </a:lnTo>
                <a:lnTo>
                  <a:pt x="745858" y="22415"/>
                </a:lnTo>
                <a:lnTo>
                  <a:pt x="747839" y="16573"/>
                </a:lnTo>
                <a:lnTo>
                  <a:pt x="755802" y="8153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06" y="7150"/>
                </a:lnTo>
                <a:lnTo>
                  <a:pt x="783564" y="9385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306"/>
                </a:lnTo>
                <a:lnTo>
                  <a:pt x="741146" y="46634"/>
                </a:lnTo>
                <a:lnTo>
                  <a:pt x="750963" y="57099"/>
                </a:lnTo>
                <a:lnTo>
                  <a:pt x="757809" y="59715"/>
                </a:lnTo>
                <a:lnTo>
                  <a:pt x="770801" y="59715"/>
                </a:lnTo>
                <a:lnTo>
                  <a:pt x="774496" y="59461"/>
                </a:lnTo>
                <a:lnTo>
                  <a:pt x="780859" y="58445"/>
                </a:lnTo>
                <a:lnTo>
                  <a:pt x="783983" y="57708"/>
                </a:lnTo>
                <a:lnTo>
                  <a:pt x="787057" y="56730"/>
                </a:lnTo>
                <a:lnTo>
                  <a:pt x="787057" y="28486"/>
                </a:lnTo>
                <a:close/>
              </a:path>
              <a:path w="996950" h="60325">
                <a:moveTo>
                  <a:pt x="833437" y="838"/>
                </a:moveTo>
                <a:lnTo>
                  <a:pt x="801027" y="838"/>
                </a:lnTo>
                <a:lnTo>
                  <a:pt x="801027" y="58915"/>
                </a:lnTo>
                <a:lnTo>
                  <a:pt x="833437" y="58915"/>
                </a:lnTo>
                <a:lnTo>
                  <a:pt x="833437" y="52870"/>
                </a:lnTo>
                <a:lnTo>
                  <a:pt x="807783" y="52870"/>
                </a:lnTo>
                <a:lnTo>
                  <a:pt x="807783" y="31508"/>
                </a:lnTo>
                <a:lnTo>
                  <a:pt x="831888" y="31508"/>
                </a:lnTo>
                <a:lnTo>
                  <a:pt x="831888" y="25552"/>
                </a:lnTo>
                <a:lnTo>
                  <a:pt x="807783" y="25552"/>
                </a:lnTo>
                <a:lnTo>
                  <a:pt x="807783" y="6832"/>
                </a:lnTo>
                <a:lnTo>
                  <a:pt x="833437" y="6832"/>
                </a:lnTo>
                <a:lnTo>
                  <a:pt x="833437" y="838"/>
                </a:lnTo>
                <a:close/>
              </a:path>
              <a:path w="996950" h="60325">
                <a:moveTo>
                  <a:pt x="891743" y="838"/>
                </a:moveTo>
                <a:lnTo>
                  <a:pt x="885431" y="838"/>
                </a:lnTo>
                <a:lnTo>
                  <a:pt x="885367" y="35839"/>
                </a:lnTo>
                <a:lnTo>
                  <a:pt x="885977" y="49377"/>
                </a:lnTo>
                <a:lnTo>
                  <a:pt x="885659" y="49377"/>
                </a:lnTo>
                <a:lnTo>
                  <a:pt x="853960" y="838"/>
                </a:lnTo>
                <a:lnTo>
                  <a:pt x="846328" y="838"/>
                </a:lnTo>
                <a:lnTo>
                  <a:pt x="846328" y="58915"/>
                </a:lnTo>
                <a:lnTo>
                  <a:pt x="852576" y="58915"/>
                </a:lnTo>
                <a:lnTo>
                  <a:pt x="852576" y="21132"/>
                </a:lnTo>
                <a:lnTo>
                  <a:pt x="852360" y="15887"/>
                </a:lnTo>
                <a:lnTo>
                  <a:pt x="851928" y="10172"/>
                </a:lnTo>
                <a:lnTo>
                  <a:pt x="852258" y="10172"/>
                </a:lnTo>
                <a:lnTo>
                  <a:pt x="884034" y="58915"/>
                </a:lnTo>
                <a:lnTo>
                  <a:pt x="891743" y="58915"/>
                </a:lnTo>
                <a:lnTo>
                  <a:pt x="891743" y="838"/>
                </a:lnTo>
                <a:close/>
              </a:path>
              <a:path w="996950" h="60325">
                <a:moveTo>
                  <a:pt x="948702" y="3340"/>
                </a:moveTo>
                <a:lnTo>
                  <a:pt x="944143" y="1117"/>
                </a:lnTo>
                <a:lnTo>
                  <a:pt x="938822" y="12"/>
                </a:lnTo>
                <a:lnTo>
                  <a:pt x="926985" y="12"/>
                </a:lnTo>
                <a:lnTo>
                  <a:pt x="904709" y="23812"/>
                </a:lnTo>
                <a:lnTo>
                  <a:pt x="904709" y="39357"/>
                </a:lnTo>
                <a:lnTo>
                  <a:pt x="907046" y="46736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03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84"/>
                </a:lnTo>
                <a:lnTo>
                  <a:pt x="936612" y="53708"/>
                </a:lnTo>
                <a:lnTo>
                  <a:pt x="925957" y="53708"/>
                </a:lnTo>
                <a:lnTo>
                  <a:pt x="920864" y="51638"/>
                </a:lnTo>
                <a:lnTo>
                  <a:pt x="913739" y="43357"/>
                </a:lnTo>
                <a:lnTo>
                  <a:pt x="911948" y="37477"/>
                </a:lnTo>
                <a:lnTo>
                  <a:pt x="911948" y="22491"/>
                </a:lnTo>
                <a:lnTo>
                  <a:pt x="913803" y="16662"/>
                </a:lnTo>
                <a:lnTo>
                  <a:pt x="921207" y="8166"/>
                </a:lnTo>
                <a:lnTo>
                  <a:pt x="926249" y="6045"/>
                </a:lnTo>
                <a:lnTo>
                  <a:pt x="932637" y="6045"/>
                </a:lnTo>
                <a:lnTo>
                  <a:pt x="937044" y="6045"/>
                </a:lnTo>
                <a:lnTo>
                  <a:pt x="941438" y="7073"/>
                </a:lnTo>
                <a:lnTo>
                  <a:pt x="945845" y="9144"/>
                </a:lnTo>
                <a:lnTo>
                  <a:pt x="948702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31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28" y="838"/>
                </a:lnTo>
                <a:lnTo>
                  <a:pt x="970508" y="36715"/>
                </a:lnTo>
                <a:lnTo>
                  <a:pt x="970508" y="58915"/>
                </a:lnTo>
                <a:lnTo>
                  <a:pt x="977341" y="58915"/>
                </a:lnTo>
                <a:lnTo>
                  <a:pt x="977341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22182" y="263879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0" y="340639"/>
                </a:moveTo>
                <a:lnTo>
                  <a:pt x="111723" y="340639"/>
                </a:lnTo>
                <a:lnTo>
                  <a:pt x="125483" y="375213"/>
                </a:lnTo>
                <a:lnTo>
                  <a:pt x="177880" y="340639"/>
                </a:lnTo>
                <a:close/>
              </a:path>
              <a:path w="392429" h="375284">
                <a:moveTo>
                  <a:pt x="98211" y="26567"/>
                </a:moveTo>
                <a:lnTo>
                  <a:pt x="60621" y="36053"/>
                </a:lnTo>
                <a:lnTo>
                  <a:pt x="20023" y="52176"/>
                </a:lnTo>
                <a:lnTo>
                  <a:pt x="13214" y="55413"/>
                </a:lnTo>
                <a:lnTo>
                  <a:pt x="4734" y="56079"/>
                </a:lnTo>
                <a:lnTo>
                  <a:pt x="0" y="62410"/>
                </a:lnTo>
                <a:lnTo>
                  <a:pt x="16972" y="101955"/>
                </a:lnTo>
                <a:lnTo>
                  <a:pt x="62791" y="217041"/>
                </a:lnTo>
                <a:lnTo>
                  <a:pt x="111652" y="340668"/>
                </a:lnTo>
                <a:lnTo>
                  <a:pt x="177880" y="340639"/>
                </a:lnTo>
                <a:lnTo>
                  <a:pt x="222339" y="311834"/>
                </a:lnTo>
                <a:lnTo>
                  <a:pt x="265893" y="286688"/>
                </a:lnTo>
                <a:lnTo>
                  <a:pt x="304054" y="269643"/>
                </a:lnTo>
                <a:lnTo>
                  <a:pt x="318435" y="268776"/>
                </a:lnTo>
                <a:lnTo>
                  <a:pt x="391841" y="268776"/>
                </a:lnTo>
                <a:lnTo>
                  <a:pt x="391929" y="185032"/>
                </a:lnTo>
                <a:lnTo>
                  <a:pt x="392177" y="185016"/>
                </a:lnTo>
                <a:lnTo>
                  <a:pt x="392177" y="138987"/>
                </a:lnTo>
                <a:lnTo>
                  <a:pt x="391474" y="138987"/>
                </a:lnTo>
                <a:lnTo>
                  <a:pt x="391595" y="65728"/>
                </a:lnTo>
                <a:lnTo>
                  <a:pt x="392177" y="65641"/>
                </a:lnTo>
                <a:lnTo>
                  <a:pt x="392177" y="52176"/>
                </a:lnTo>
                <a:lnTo>
                  <a:pt x="195310" y="52176"/>
                </a:lnTo>
                <a:lnTo>
                  <a:pt x="180272" y="48907"/>
                </a:lnTo>
                <a:lnTo>
                  <a:pt x="165502" y="42670"/>
                </a:lnTo>
                <a:lnTo>
                  <a:pt x="143588" y="33066"/>
                </a:lnTo>
                <a:lnTo>
                  <a:pt x="121207" y="27408"/>
                </a:lnTo>
                <a:lnTo>
                  <a:pt x="98211" y="26567"/>
                </a:lnTo>
                <a:close/>
              </a:path>
              <a:path w="392429" h="375284">
                <a:moveTo>
                  <a:pt x="391841" y="268776"/>
                </a:moveTo>
                <a:lnTo>
                  <a:pt x="318435" y="268776"/>
                </a:lnTo>
                <a:lnTo>
                  <a:pt x="331475" y="272512"/>
                </a:lnTo>
                <a:lnTo>
                  <a:pt x="343218" y="280715"/>
                </a:lnTo>
                <a:lnTo>
                  <a:pt x="354425" y="289171"/>
                </a:lnTo>
                <a:lnTo>
                  <a:pt x="365958" y="293506"/>
                </a:lnTo>
                <a:lnTo>
                  <a:pt x="378361" y="293656"/>
                </a:lnTo>
                <a:lnTo>
                  <a:pt x="392177" y="289554"/>
                </a:lnTo>
                <a:lnTo>
                  <a:pt x="392177" y="270299"/>
                </a:lnTo>
                <a:lnTo>
                  <a:pt x="391840" y="270299"/>
                </a:lnTo>
                <a:lnTo>
                  <a:pt x="391841" y="268776"/>
                </a:lnTo>
                <a:close/>
              </a:path>
              <a:path w="392429" h="375284">
                <a:moveTo>
                  <a:pt x="392177" y="270233"/>
                </a:moveTo>
                <a:lnTo>
                  <a:pt x="391840" y="270299"/>
                </a:lnTo>
                <a:lnTo>
                  <a:pt x="392177" y="270299"/>
                </a:lnTo>
                <a:close/>
              </a:path>
              <a:path w="392429" h="375284">
                <a:moveTo>
                  <a:pt x="392177" y="138954"/>
                </a:moveTo>
                <a:lnTo>
                  <a:pt x="391474" y="138987"/>
                </a:lnTo>
                <a:lnTo>
                  <a:pt x="392177" y="138987"/>
                </a:lnTo>
                <a:close/>
              </a:path>
              <a:path w="392429" h="375284">
                <a:moveTo>
                  <a:pt x="340300" y="4862"/>
                </a:moveTo>
                <a:lnTo>
                  <a:pt x="334275" y="7146"/>
                </a:lnTo>
                <a:lnTo>
                  <a:pt x="239101" y="44625"/>
                </a:lnTo>
                <a:lnTo>
                  <a:pt x="232567" y="46159"/>
                </a:lnTo>
                <a:lnTo>
                  <a:pt x="226352" y="48388"/>
                </a:lnTo>
                <a:lnTo>
                  <a:pt x="210659" y="52122"/>
                </a:lnTo>
                <a:lnTo>
                  <a:pt x="195312" y="52176"/>
                </a:lnTo>
                <a:lnTo>
                  <a:pt x="392177" y="52176"/>
                </a:lnTo>
                <a:lnTo>
                  <a:pt x="392177" y="5237"/>
                </a:lnTo>
                <a:lnTo>
                  <a:pt x="347587" y="5237"/>
                </a:lnTo>
                <a:lnTo>
                  <a:pt x="340300" y="4862"/>
                </a:lnTo>
                <a:close/>
              </a:path>
              <a:path w="392429" h="375284">
                <a:moveTo>
                  <a:pt x="392177" y="0"/>
                </a:moveTo>
                <a:lnTo>
                  <a:pt x="347587" y="5237"/>
                </a:lnTo>
                <a:lnTo>
                  <a:pt x="392177" y="5237"/>
                </a:lnTo>
                <a:lnTo>
                  <a:pt x="392177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539153" y="307928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80" y="0"/>
                </a:moveTo>
                <a:lnTo>
                  <a:pt x="355457" y="5659"/>
                </a:lnTo>
                <a:lnTo>
                  <a:pt x="308638" y="16721"/>
                </a:lnTo>
                <a:lnTo>
                  <a:pt x="245545" y="24316"/>
                </a:lnTo>
                <a:lnTo>
                  <a:pt x="178399" y="19573"/>
                </a:lnTo>
                <a:lnTo>
                  <a:pt x="113904" y="17762"/>
                </a:lnTo>
                <a:lnTo>
                  <a:pt x="56648" y="31806"/>
                </a:lnTo>
                <a:lnTo>
                  <a:pt x="15668" y="49317"/>
                </a:lnTo>
                <a:lnTo>
                  <a:pt x="0" y="57906"/>
                </a:lnTo>
                <a:lnTo>
                  <a:pt x="45817" y="172994"/>
                </a:lnTo>
                <a:lnTo>
                  <a:pt x="94682" y="296621"/>
                </a:lnTo>
                <a:lnTo>
                  <a:pt x="108220" y="290384"/>
                </a:lnTo>
                <a:lnTo>
                  <a:pt x="141272" y="273400"/>
                </a:lnTo>
                <a:lnTo>
                  <a:pt x="182493" y="248258"/>
                </a:lnTo>
                <a:lnTo>
                  <a:pt x="220538" y="217548"/>
                </a:lnTo>
                <a:lnTo>
                  <a:pt x="262922" y="200552"/>
                </a:lnTo>
                <a:lnTo>
                  <a:pt x="313686" y="205583"/>
                </a:lnTo>
                <a:lnTo>
                  <a:pt x="356280" y="218773"/>
                </a:lnTo>
                <a:lnTo>
                  <a:pt x="374155" y="226251"/>
                </a:lnTo>
                <a:lnTo>
                  <a:pt x="373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67085" y="307936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493" y="3263"/>
                </a:moveTo>
                <a:lnTo>
                  <a:pt x="339826" y="330"/>
                </a:lnTo>
                <a:lnTo>
                  <a:pt x="230162" y="330"/>
                </a:lnTo>
                <a:lnTo>
                  <a:pt x="230162" y="125349"/>
                </a:lnTo>
                <a:lnTo>
                  <a:pt x="109245" y="125349"/>
                </a:lnTo>
                <a:lnTo>
                  <a:pt x="109245" y="190"/>
                </a:lnTo>
                <a:lnTo>
                  <a:pt x="38" y="190"/>
                </a:lnTo>
                <a:lnTo>
                  <a:pt x="38" y="18262"/>
                </a:lnTo>
                <a:lnTo>
                  <a:pt x="15201" y="32245"/>
                </a:lnTo>
                <a:lnTo>
                  <a:pt x="28765" y="48336"/>
                </a:lnTo>
                <a:lnTo>
                  <a:pt x="48285" y="82727"/>
                </a:lnTo>
                <a:lnTo>
                  <a:pt x="60083" y="128155"/>
                </a:lnTo>
                <a:lnTo>
                  <a:pt x="65722" y="174764"/>
                </a:lnTo>
                <a:lnTo>
                  <a:pt x="65392" y="193484"/>
                </a:lnTo>
                <a:lnTo>
                  <a:pt x="59893" y="239814"/>
                </a:lnTo>
                <a:lnTo>
                  <a:pt x="48018" y="280301"/>
                </a:lnTo>
                <a:lnTo>
                  <a:pt x="19469" y="323062"/>
                </a:lnTo>
                <a:lnTo>
                  <a:pt x="0" y="340817"/>
                </a:lnTo>
                <a:lnTo>
                  <a:pt x="0" y="359371"/>
                </a:lnTo>
                <a:lnTo>
                  <a:pt x="110109" y="359371"/>
                </a:lnTo>
                <a:lnTo>
                  <a:pt x="110109" y="215315"/>
                </a:lnTo>
                <a:lnTo>
                  <a:pt x="230568" y="215315"/>
                </a:lnTo>
                <a:lnTo>
                  <a:pt x="230568" y="358990"/>
                </a:lnTo>
                <a:lnTo>
                  <a:pt x="238506" y="359765"/>
                </a:lnTo>
                <a:lnTo>
                  <a:pt x="245465" y="359994"/>
                </a:lnTo>
                <a:lnTo>
                  <a:pt x="251472" y="359054"/>
                </a:lnTo>
                <a:lnTo>
                  <a:pt x="255295" y="356120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594"/>
                </a:lnTo>
                <a:lnTo>
                  <a:pt x="340182" y="122339"/>
                </a:lnTo>
                <a:lnTo>
                  <a:pt x="341274" y="113919"/>
                </a:lnTo>
                <a:lnTo>
                  <a:pt x="341541" y="105232"/>
                </a:lnTo>
                <a:lnTo>
                  <a:pt x="341299" y="81470"/>
                </a:lnTo>
                <a:lnTo>
                  <a:pt x="341287" y="6858"/>
                </a:lnTo>
                <a:lnTo>
                  <a:pt x="342493" y="3263"/>
                </a:lnTo>
                <a:close/>
              </a:path>
              <a:path w="656590" h="360045">
                <a:moveTo>
                  <a:pt x="656526" y="359524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33" y="245656"/>
                </a:lnTo>
                <a:lnTo>
                  <a:pt x="559104" y="97815"/>
                </a:lnTo>
                <a:lnTo>
                  <a:pt x="538937" y="43637"/>
                </a:lnTo>
                <a:lnTo>
                  <a:pt x="538937" y="157797"/>
                </a:lnTo>
                <a:lnTo>
                  <a:pt x="493141" y="191846"/>
                </a:lnTo>
                <a:lnTo>
                  <a:pt x="499719" y="212344"/>
                </a:lnTo>
                <a:lnTo>
                  <a:pt x="502970" y="222618"/>
                </a:lnTo>
                <a:lnTo>
                  <a:pt x="506133" y="232905"/>
                </a:lnTo>
                <a:lnTo>
                  <a:pt x="507441" y="237261"/>
                </a:lnTo>
                <a:lnTo>
                  <a:pt x="510501" y="241350"/>
                </a:lnTo>
                <a:lnTo>
                  <a:pt x="508876" y="246354"/>
                </a:lnTo>
                <a:lnTo>
                  <a:pt x="511251" y="245656"/>
                </a:lnTo>
                <a:lnTo>
                  <a:pt x="510451" y="247015"/>
                </a:lnTo>
                <a:lnTo>
                  <a:pt x="510044" y="248170"/>
                </a:lnTo>
                <a:lnTo>
                  <a:pt x="508965" y="248056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00" y="246430"/>
                </a:lnTo>
                <a:lnTo>
                  <a:pt x="499935" y="241604"/>
                </a:lnTo>
                <a:lnTo>
                  <a:pt x="491718" y="235788"/>
                </a:lnTo>
                <a:lnTo>
                  <a:pt x="483755" y="229616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60" y="217868"/>
                </a:lnTo>
                <a:lnTo>
                  <a:pt x="462508" y="214426"/>
                </a:lnTo>
                <a:lnTo>
                  <a:pt x="416902" y="247218"/>
                </a:lnTo>
                <a:lnTo>
                  <a:pt x="414896" y="245414"/>
                </a:lnTo>
                <a:lnTo>
                  <a:pt x="431812" y="191782"/>
                </a:lnTo>
                <a:lnTo>
                  <a:pt x="383552" y="156095"/>
                </a:lnTo>
                <a:lnTo>
                  <a:pt x="443280" y="156095"/>
                </a:lnTo>
                <a:lnTo>
                  <a:pt x="462407" y="97815"/>
                </a:lnTo>
                <a:lnTo>
                  <a:pt x="481609" y="155625"/>
                </a:lnTo>
                <a:lnTo>
                  <a:pt x="537781" y="155625"/>
                </a:lnTo>
                <a:lnTo>
                  <a:pt x="538937" y="157797"/>
                </a:lnTo>
                <a:lnTo>
                  <a:pt x="538937" y="43637"/>
                </a:lnTo>
                <a:lnTo>
                  <a:pt x="522693" y="0"/>
                </a:lnTo>
                <a:lnTo>
                  <a:pt x="401078" y="0"/>
                </a:lnTo>
                <a:lnTo>
                  <a:pt x="267385" y="359244"/>
                </a:lnTo>
                <a:lnTo>
                  <a:pt x="380580" y="359244"/>
                </a:lnTo>
                <a:lnTo>
                  <a:pt x="385025" y="344335"/>
                </a:lnTo>
                <a:lnTo>
                  <a:pt x="389191" y="329641"/>
                </a:lnTo>
                <a:lnTo>
                  <a:pt x="393484" y="315290"/>
                </a:lnTo>
                <a:lnTo>
                  <a:pt x="398272" y="301383"/>
                </a:lnTo>
                <a:lnTo>
                  <a:pt x="522884" y="301383"/>
                </a:lnTo>
                <a:lnTo>
                  <a:pt x="527481" y="316547"/>
                </a:lnTo>
                <a:lnTo>
                  <a:pt x="531495" y="331571"/>
                </a:lnTo>
                <a:lnTo>
                  <a:pt x="535927" y="346036"/>
                </a:lnTo>
                <a:lnTo>
                  <a:pt x="541845" y="359524"/>
                </a:lnTo>
                <a:lnTo>
                  <a:pt x="656526" y="359524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47" y="243344"/>
                </a:lnTo>
                <a:lnTo>
                  <a:pt x="353415" y="243941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48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12"/>
                </a:lnTo>
                <a:lnTo>
                  <a:pt x="100177" y="311632"/>
                </a:lnTo>
                <a:lnTo>
                  <a:pt x="125488" y="375221"/>
                </a:lnTo>
                <a:lnTo>
                  <a:pt x="201104" y="325374"/>
                </a:lnTo>
                <a:lnTo>
                  <a:pt x="222338" y="311835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20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190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63"/>
                </a:moveTo>
                <a:lnTo>
                  <a:pt x="368960" y="143967"/>
                </a:lnTo>
                <a:lnTo>
                  <a:pt x="340842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86" y="123088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92"/>
                </a:lnTo>
                <a:lnTo>
                  <a:pt x="75107" y="248043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86"/>
                </a:lnTo>
                <a:lnTo>
                  <a:pt x="197827" y="173189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74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36" y="188214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35" y="197789"/>
                </a:lnTo>
                <a:lnTo>
                  <a:pt x="350710" y="195770"/>
                </a:lnTo>
                <a:lnTo>
                  <a:pt x="357759" y="194449"/>
                </a:lnTo>
                <a:lnTo>
                  <a:pt x="364883" y="191858"/>
                </a:lnTo>
                <a:lnTo>
                  <a:pt x="379806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63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27"/>
                </a:lnTo>
                <a:lnTo>
                  <a:pt x="232498" y="46164"/>
                </a:lnTo>
                <a:lnTo>
                  <a:pt x="226288" y="48387"/>
                </a:lnTo>
                <a:lnTo>
                  <a:pt x="210604" y="52120"/>
                </a:lnTo>
                <a:lnTo>
                  <a:pt x="195262" y="52184"/>
                </a:lnTo>
                <a:lnTo>
                  <a:pt x="180238" y="48907"/>
                </a:lnTo>
                <a:lnTo>
                  <a:pt x="165468" y="42672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34" y="31419"/>
                </a:lnTo>
                <a:lnTo>
                  <a:pt x="33324" y="46278"/>
                </a:lnTo>
                <a:lnTo>
                  <a:pt x="13208" y="55422"/>
                </a:lnTo>
                <a:lnTo>
                  <a:pt x="4737" y="56083"/>
                </a:lnTo>
                <a:lnTo>
                  <a:pt x="0" y="62420"/>
                </a:lnTo>
                <a:lnTo>
                  <a:pt x="23977" y="118275"/>
                </a:lnTo>
                <a:lnTo>
                  <a:pt x="42316" y="107937"/>
                </a:lnTo>
                <a:lnTo>
                  <a:pt x="60680" y="98539"/>
                </a:lnTo>
                <a:lnTo>
                  <a:pt x="98298" y="83185"/>
                </a:lnTo>
                <a:lnTo>
                  <a:pt x="142481" y="72593"/>
                </a:lnTo>
                <a:lnTo>
                  <a:pt x="164998" y="71450"/>
                </a:lnTo>
                <a:lnTo>
                  <a:pt x="187871" y="74206"/>
                </a:lnTo>
                <a:lnTo>
                  <a:pt x="203974" y="79108"/>
                </a:lnTo>
                <a:lnTo>
                  <a:pt x="219240" y="85979"/>
                </a:lnTo>
                <a:lnTo>
                  <a:pt x="254660" y="104863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49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95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475651" y="55358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701" y="0"/>
                </a:moveTo>
                <a:lnTo>
                  <a:pt x="309" y="695"/>
                </a:lnTo>
                <a:lnTo>
                  <a:pt x="0" y="1824"/>
                </a:lnTo>
                <a:lnTo>
                  <a:pt x="394" y="2399"/>
                </a:lnTo>
                <a:lnTo>
                  <a:pt x="1485" y="2509"/>
                </a:lnTo>
                <a:lnTo>
                  <a:pt x="1901" y="1363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8715362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91"/>
                </a:lnTo>
                <a:lnTo>
                  <a:pt x="7520" y="515742"/>
                </a:lnTo>
                <a:lnTo>
                  <a:pt x="28030" y="546162"/>
                </a:lnTo>
                <a:lnTo>
                  <a:pt x="58449" y="566671"/>
                </a:lnTo>
                <a:lnTo>
                  <a:pt x="95700" y="574192"/>
                </a:lnTo>
                <a:lnTo>
                  <a:pt x="2286593" y="574192"/>
                </a:lnTo>
                <a:lnTo>
                  <a:pt x="2323844" y="566671"/>
                </a:lnTo>
                <a:lnTo>
                  <a:pt x="2354264" y="546162"/>
                </a:lnTo>
                <a:lnTo>
                  <a:pt x="2374773" y="515742"/>
                </a:lnTo>
                <a:lnTo>
                  <a:pt x="2382293" y="478491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B49445E-B4D5-D7CF-3EF3-F32B3C0FEA79}"/>
              </a:ext>
            </a:extLst>
          </p:cNvPr>
          <p:cNvGrpSpPr/>
          <p:nvPr userDrawn="1"/>
        </p:nvGrpSpPr>
        <p:grpSpPr>
          <a:xfrm>
            <a:off x="10690841" y="263879"/>
            <a:ext cx="1223771" cy="579667"/>
            <a:chOff x="10690841" y="263879"/>
            <a:chExt cx="1223771" cy="579667"/>
          </a:xfrm>
        </p:grpSpPr>
        <p:sp>
          <p:nvSpPr>
            <p:cNvPr id="16" name="bg object 16"/>
            <p:cNvSpPr/>
            <p:nvPr/>
          </p:nvSpPr>
          <p:spPr>
            <a:xfrm>
              <a:off x="11234474" y="305153"/>
              <a:ext cx="389255" cy="362585"/>
            </a:xfrm>
            <a:custGeom>
              <a:avLst/>
              <a:gdLst/>
              <a:ahLst/>
              <a:cxnLst/>
              <a:rect l="l" t="t" r="r" b="b"/>
              <a:pathLst>
                <a:path w="389254" h="362584">
                  <a:moveTo>
                    <a:pt x="255315" y="0"/>
                  </a:moveTo>
                  <a:lnTo>
                    <a:pt x="133697" y="0"/>
                  </a:lnTo>
                  <a:lnTo>
                    <a:pt x="0" y="358962"/>
                  </a:lnTo>
                  <a:lnTo>
                    <a:pt x="113197" y="358962"/>
                  </a:lnTo>
                  <a:lnTo>
                    <a:pt x="121811" y="330001"/>
                  </a:lnTo>
                  <a:lnTo>
                    <a:pt x="126095" y="316285"/>
                  </a:lnTo>
                  <a:lnTo>
                    <a:pt x="130891" y="303486"/>
                  </a:lnTo>
                  <a:lnTo>
                    <a:pt x="255502" y="303486"/>
                  </a:lnTo>
                  <a:lnTo>
                    <a:pt x="260103" y="318171"/>
                  </a:lnTo>
                  <a:lnTo>
                    <a:pt x="264105" y="332856"/>
                  </a:lnTo>
                  <a:lnTo>
                    <a:pt x="268545" y="347540"/>
                  </a:lnTo>
                  <a:lnTo>
                    <a:pt x="274460" y="362225"/>
                  </a:lnTo>
                  <a:lnTo>
                    <a:pt x="389144" y="362225"/>
                  </a:lnTo>
                  <a:lnTo>
                    <a:pt x="255315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g object 17"/>
            <p:cNvSpPr/>
            <p:nvPr/>
          </p:nvSpPr>
          <p:spPr>
            <a:xfrm>
              <a:off x="11304408" y="367155"/>
              <a:ext cx="234950" cy="219710"/>
            </a:xfrm>
            <a:custGeom>
              <a:avLst/>
              <a:gdLst/>
              <a:ahLst/>
              <a:cxnLst/>
              <a:rect l="l" t="t" r="r" b="b"/>
              <a:pathLst>
                <a:path w="234950" h="219709">
                  <a:moveTo>
                    <a:pt x="64794" y="0"/>
                  </a:moveTo>
                  <a:lnTo>
                    <a:pt x="0" y="191719"/>
                  </a:lnTo>
                  <a:lnTo>
                    <a:pt x="117416" y="219276"/>
                  </a:lnTo>
                  <a:lnTo>
                    <a:pt x="234746" y="204501"/>
                  </a:lnTo>
                  <a:lnTo>
                    <a:pt x="203808" y="38591"/>
                  </a:lnTo>
                  <a:lnTo>
                    <a:pt x="64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g object 18"/>
            <p:cNvSpPr/>
            <p:nvPr/>
          </p:nvSpPr>
          <p:spPr>
            <a:xfrm>
              <a:off x="10790835" y="783221"/>
              <a:ext cx="996950" cy="60325"/>
            </a:xfrm>
            <a:custGeom>
              <a:avLst/>
              <a:gdLst/>
              <a:ahLst/>
              <a:cxnLst/>
              <a:rect l="l" t="t" r="r" b="b"/>
              <a:pathLst>
                <a:path w="996950" h="60325">
                  <a:moveTo>
                    <a:pt x="46418" y="20345"/>
                  </a:moveTo>
                  <a:lnTo>
                    <a:pt x="43903" y="13347"/>
                  </a:lnTo>
                  <a:lnTo>
                    <a:pt x="39255" y="8712"/>
                  </a:lnTo>
                  <a:lnTo>
                    <a:pt x="39255" y="21983"/>
                  </a:lnTo>
                  <a:lnTo>
                    <a:pt x="39255" y="37312"/>
                  </a:lnTo>
                  <a:lnTo>
                    <a:pt x="37223" y="43180"/>
                  </a:lnTo>
                  <a:lnTo>
                    <a:pt x="29108" y="51092"/>
                  </a:lnTo>
                  <a:lnTo>
                    <a:pt x="23050" y="53073"/>
                  </a:lnTo>
                  <a:lnTo>
                    <a:pt x="6756" y="53073"/>
                  </a:lnTo>
                  <a:lnTo>
                    <a:pt x="6756" y="6680"/>
                  </a:lnTo>
                  <a:lnTo>
                    <a:pt x="24079" y="6680"/>
                  </a:lnTo>
                  <a:lnTo>
                    <a:pt x="29743" y="8597"/>
                  </a:lnTo>
                  <a:lnTo>
                    <a:pt x="37350" y="16281"/>
                  </a:lnTo>
                  <a:lnTo>
                    <a:pt x="39255" y="21983"/>
                  </a:lnTo>
                  <a:lnTo>
                    <a:pt x="39255" y="8712"/>
                  </a:lnTo>
                  <a:lnTo>
                    <a:pt x="37223" y="6680"/>
                  </a:lnTo>
                  <a:lnTo>
                    <a:pt x="33883" y="3340"/>
                  </a:lnTo>
                  <a:lnTo>
                    <a:pt x="26860" y="838"/>
                  </a:lnTo>
                  <a:lnTo>
                    <a:pt x="0" y="838"/>
                  </a:lnTo>
                  <a:lnTo>
                    <a:pt x="0" y="58915"/>
                  </a:lnTo>
                  <a:lnTo>
                    <a:pt x="25882" y="58915"/>
                  </a:lnTo>
                  <a:lnTo>
                    <a:pt x="33388" y="56375"/>
                  </a:lnTo>
                  <a:lnTo>
                    <a:pt x="36779" y="53073"/>
                  </a:lnTo>
                  <a:lnTo>
                    <a:pt x="43802" y="46240"/>
                  </a:lnTo>
                  <a:lnTo>
                    <a:pt x="46418" y="38912"/>
                  </a:lnTo>
                  <a:lnTo>
                    <a:pt x="46418" y="20345"/>
                  </a:lnTo>
                  <a:close/>
                </a:path>
                <a:path w="996950" h="60325">
                  <a:moveTo>
                    <a:pt x="91795" y="838"/>
                  </a:moveTo>
                  <a:lnTo>
                    <a:pt x="59372" y="838"/>
                  </a:lnTo>
                  <a:lnTo>
                    <a:pt x="59372" y="58915"/>
                  </a:lnTo>
                  <a:lnTo>
                    <a:pt x="91795" y="58915"/>
                  </a:lnTo>
                  <a:lnTo>
                    <a:pt x="91795" y="52870"/>
                  </a:lnTo>
                  <a:lnTo>
                    <a:pt x="66141" y="52870"/>
                  </a:lnTo>
                  <a:lnTo>
                    <a:pt x="66141" y="31508"/>
                  </a:lnTo>
                  <a:lnTo>
                    <a:pt x="90246" y="31508"/>
                  </a:lnTo>
                  <a:lnTo>
                    <a:pt x="90246" y="25552"/>
                  </a:lnTo>
                  <a:lnTo>
                    <a:pt x="66141" y="25552"/>
                  </a:lnTo>
                  <a:lnTo>
                    <a:pt x="66141" y="6832"/>
                  </a:lnTo>
                  <a:lnTo>
                    <a:pt x="91795" y="6832"/>
                  </a:lnTo>
                  <a:lnTo>
                    <a:pt x="91795" y="838"/>
                  </a:lnTo>
                  <a:close/>
                </a:path>
                <a:path w="996950" h="60325">
                  <a:moveTo>
                    <a:pt x="137096" y="838"/>
                  </a:moveTo>
                  <a:lnTo>
                    <a:pt x="104686" y="838"/>
                  </a:lnTo>
                  <a:lnTo>
                    <a:pt x="104686" y="58915"/>
                  </a:lnTo>
                  <a:lnTo>
                    <a:pt x="111442" y="58915"/>
                  </a:lnTo>
                  <a:lnTo>
                    <a:pt x="111442" y="34086"/>
                  </a:lnTo>
                  <a:lnTo>
                    <a:pt x="135547" y="34086"/>
                  </a:lnTo>
                  <a:lnTo>
                    <a:pt x="135547" y="28092"/>
                  </a:lnTo>
                  <a:lnTo>
                    <a:pt x="111442" y="28092"/>
                  </a:lnTo>
                  <a:lnTo>
                    <a:pt x="111442" y="6832"/>
                  </a:lnTo>
                  <a:lnTo>
                    <a:pt x="137096" y="6832"/>
                  </a:lnTo>
                  <a:lnTo>
                    <a:pt x="137096" y="838"/>
                  </a:lnTo>
                  <a:close/>
                </a:path>
                <a:path w="996950" h="60325">
                  <a:moveTo>
                    <a:pt x="179146" y="838"/>
                  </a:moveTo>
                  <a:lnTo>
                    <a:pt x="146723" y="838"/>
                  </a:lnTo>
                  <a:lnTo>
                    <a:pt x="146723" y="58915"/>
                  </a:lnTo>
                  <a:lnTo>
                    <a:pt x="179146" y="58915"/>
                  </a:lnTo>
                  <a:lnTo>
                    <a:pt x="179146" y="52870"/>
                  </a:lnTo>
                  <a:lnTo>
                    <a:pt x="153492" y="52870"/>
                  </a:lnTo>
                  <a:lnTo>
                    <a:pt x="153492" y="31508"/>
                  </a:lnTo>
                  <a:lnTo>
                    <a:pt x="177584" y="31508"/>
                  </a:lnTo>
                  <a:lnTo>
                    <a:pt x="177584" y="25552"/>
                  </a:lnTo>
                  <a:lnTo>
                    <a:pt x="153492" y="25552"/>
                  </a:lnTo>
                  <a:lnTo>
                    <a:pt x="153492" y="6832"/>
                  </a:lnTo>
                  <a:lnTo>
                    <a:pt x="179146" y="6832"/>
                  </a:lnTo>
                  <a:lnTo>
                    <a:pt x="179146" y="838"/>
                  </a:lnTo>
                  <a:close/>
                </a:path>
                <a:path w="996950" h="60325">
                  <a:moveTo>
                    <a:pt x="237451" y="838"/>
                  </a:moveTo>
                  <a:lnTo>
                    <a:pt x="231127" y="838"/>
                  </a:lnTo>
                  <a:lnTo>
                    <a:pt x="231076" y="35839"/>
                  </a:lnTo>
                  <a:lnTo>
                    <a:pt x="231686" y="49377"/>
                  </a:lnTo>
                  <a:lnTo>
                    <a:pt x="231368" y="49377"/>
                  </a:lnTo>
                  <a:lnTo>
                    <a:pt x="199669" y="838"/>
                  </a:lnTo>
                  <a:lnTo>
                    <a:pt x="192024" y="838"/>
                  </a:lnTo>
                  <a:lnTo>
                    <a:pt x="192024" y="58915"/>
                  </a:lnTo>
                  <a:lnTo>
                    <a:pt x="198272" y="58915"/>
                  </a:lnTo>
                  <a:lnTo>
                    <a:pt x="198272" y="21132"/>
                  </a:lnTo>
                  <a:lnTo>
                    <a:pt x="198056" y="15887"/>
                  </a:lnTo>
                  <a:lnTo>
                    <a:pt x="197637" y="10172"/>
                  </a:lnTo>
                  <a:lnTo>
                    <a:pt x="197954" y="10172"/>
                  </a:lnTo>
                  <a:lnTo>
                    <a:pt x="229743" y="58915"/>
                  </a:lnTo>
                  <a:lnTo>
                    <a:pt x="237451" y="58915"/>
                  </a:lnTo>
                  <a:lnTo>
                    <a:pt x="237451" y="838"/>
                  </a:lnTo>
                  <a:close/>
                </a:path>
                <a:path w="996950" h="60325">
                  <a:moveTo>
                    <a:pt x="286258" y="39484"/>
                  </a:moveTo>
                  <a:lnTo>
                    <a:pt x="285102" y="36258"/>
                  </a:lnTo>
                  <a:lnTo>
                    <a:pt x="280517" y="31280"/>
                  </a:lnTo>
                  <a:lnTo>
                    <a:pt x="276326" y="28956"/>
                  </a:lnTo>
                  <a:lnTo>
                    <a:pt x="266598" y="25476"/>
                  </a:lnTo>
                  <a:lnTo>
                    <a:pt x="263893" y="24295"/>
                  </a:lnTo>
                  <a:lnTo>
                    <a:pt x="260362" y="22148"/>
                  </a:lnTo>
                  <a:lnTo>
                    <a:pt x="259118" y="20980"/>
                  </a:lnTo>
                  <a:lnTo>
                    <a:pt x="257632" y="18402"/>
                  </a:lnTo>
                  <a:lnTo>
                    <a:pt x="257263" y="16751"/>
                  </a:lnTo>
                  <a:lnTo>
                    <a:pt x="257263" y="12014"/>
                  </a:lnTo>
                  <a:lnTo>
                    <a:pt x="258267" y="9880"/>
                  </a:lnTo>
                  <a:lnTo>
                    <a:pt x="262293" y="6807"/>
                  </a:lnTo>
                  <a:lnTo>
                    <a:pt x="265099" y="6045"/>
                  </a:lnTo>
                  <a:lnTo>
                    <a:pt x="273202" y="6045"/>
                  </a:lnTo>
                  <a:lnTo>
                    <a:pt x="277876" y="7048"/>
                  </a:lnTo>
                  <a:lnTo>
                    <a:pt x="282676" y="9067"/>
                  </a:lnTo>
                  <a:lnTo>
                    <a:pt x="284784" y="3187"/>
                  </a:lnTo>
                  <a:lnTo>
                    <a:pt x="279933" y="1066"/>
                  </a:lnTo>
                  <a:lnTo>
                    <a:pt x="274612" y="0"/>
                  </a:lnTo>
                  <a:lnTo>
                    <a:pt x="263296" y="0"/>
                  </a:lnTo>
                  <a:lnTo>
                    <a:pt x="258838" y="1333"/>
                  </a:lnTo>
                  <a:lnTo>
                    <a:pt x="252107" y="6629"/>
                  </a:lnTo>
                  <a:lnTo>
                    <a:pt x="250418" y="10185"/>
                  </a:lnTo>
                  <a:lnTo>
                    <a:pt x="250418" y="18923"/>
                  </a:lnTo>
                  <a:lnTo>
                    <a:pt x="251574" y="22377"/>
                  </a:lnTo>
                  <a:lnTo>
                    <a:pt x="256222" y="27673"/>
                  </a:lnTo>
                  <a:lnTo>
                    <a:pt x="260083" y="29972"/>
                  </a:lnTo>
                  <a:lnTo>
                    <a:pt x="269367" y="33274"/>
                  </a:lnTo>
                  <a:lnTo>
                    <a:pt x="272249" y="34505"/>
                  </a:lnTo>
                  <a:lnTo>
                    <a:pt x="276034" y="36677"/>
                  </a:lnTo>
                  <a:lnTo>
                    <a:pt x="277393" y="37871"/>
                  </a:lnTo>
                  <a:lnTo>
                    <a:pt x="279006" y="40436"/>
                  </a:lnTo>
                  <a:lnTo>
                    <a:pt x="279412" y="42087"/>
                  </a:lnTo>
                  <a:lnTo>
                    <a:pt x="279412" y="47142"/>
                  </a:lnTo>
                  <a:lnTo>
                    <a:pt x="278269" y="49517"/>
                  </a:lnTo>
                  <a:lnTo>
                    <a:pt x="273710" y="52933"/>
                  </a:lnTo>
                  <a:lnTo>
                    <a:pt x="270319" y="53784"/>
                  </a:lnTo>
                  <a:lnTo>
                    <a:pt x="263055" y="53784"/>
                  </a:lnTo>
                  <a:lnTo>
                    <a:pt x="260273" y="53505"/>
                  </a:lnTo>
                  <a:lnTo>
                    <a:pt x="254647" y="52336"/>
                  </a:lnTo>
                  <a:lnTo>
                    <a:pt x="252044" y="51536"/>
                  </a:lnTo>
                  <a:lnTo>
                    <a:pt x="249656" y="50533"/>
                  </a:lnTo>
                  <a:lnTo>
                    <a:pt x="249656" y="57048"/>
                  </a:lnTo>
                  <a:lnTo>
                    <a:pt x="253377" y="58826"/>
                  </a:lnTo>
                  <a:lnTo>
                    <a:pt x="258673" y="59715"/>
                  </a:lnTo>
                  <a:lnTo>
                    <a:pt x="271932" y="59715"/>
                  </a:lnTo>
                  <a:lnTo>
                    <a:pt x="276974" y="58280"/>
                  </a:lnTo>
                  <a:lnTo>
                    <a:pt x="284403" y="52552"/>
                  </a:lnTo>
                  <a:lnTo>
                    <a:pt x="286258" y="48577"/>
                  </a:lnTo>
                  <a:lnTo>
                    <a:pt x="286258" y="43459"/>
                  </a:lnTo>
                  <a:lnTo>
                    <a:pt x="286258" y="39484"/>
                  </a:lnTo>
                  <a:close/>
                </a:path>
                <a:path w="996950" h="60325">
                  <a:moveTo>
                    <a:pt x="330568" y="838"/>
                  </a:moveTo>
                  <a:lnTo>
                    <a:pt x="298145" y="838"/>
                  </a:lnTo>
                  <a:lnTo>
                    <a:pt x="298145" y="58915"/>
                  </a:lnTo>
                  <a:lnTo>
                    <a:pt x="330568" y="58915"/>
                  </a:lnTo>
                  <a:lnTo>
                    <a:pt x="330568" y="52870"/>
                  </a:lnTo>
                  <a:lnTo>
                    <a:pt x="304914" y="52870"/>
                  </a:lnTo>
                  <a:lnTo>
                    <a:pt x="304914" y="31508"/>
                  </a:lnTo>
                  <a:lnTo>
                    <a:pt x="329018" y="31508"/>
                  </a:lnTo>
                  <a:lnTo>
                    <a:pt x="329018" y="25552"/>
                  </a:lnTo>
                  <a:lnTo>
                    <a:pt x="304914" y="25552"/>
                  </a:lnTo>
                  <a:lnTo>
                    <a:pt x="304914" y="6832"/>
                  </a:lnTo>
                  <a:lnTo>
                    <a:pt x="330568" y="6832"/>
                  </a:lnTo>
                  <a:lnTo>
                    <a:pt x="330568" y="838"/>
                  </a:lnTo>
                  <a:close/>
                </a:path>
                <a:path w="996950" h="60325">
                  <a:moveTo>
                    <a:pt x="408762" y="838"/>
                  </a:moveTo>
                  <a:lnTo>
                    <a:pt x="402005" y="838"/>
                  </a:lnTo>
                  <a:lnTo>
                    <a:pt x="402005" y="25552"/>
                  </a:lnTo>
                  <a:lnTo>
                    <a:pt x="371373" y="25552"/>
                  </a:lnTo>
                  <a:lnTo>
                    <a:pt x="371373" y="838"/>
                  </a:lnTo>
                  <a:lnTo>
                    <a:pt x="364617" y="838"/>
                  </a:lnTo>
                  <a:lnTo>
                    <a:pt x="364617" y="58915"/>
                  </a:lnTo>
                  <a:lnTo>
                    <a:pt x="371373" y="58915"/>
                  </a:lnTo>
                  <a:lnTo>
                    <a:pt x="371373" y="31584"/>
                  </a:lnTo>
                  <a:lnTo>
                    <a:pt x="402005" y="31584"/>
                  </a:lnTo>
                  <a:lnTo>
                    <a:pt x="402005" y="58915"/>
                  </a:lnTo>
                  <a:lnTo>
                    <a:pt x="408762" y="58915"/>
                  </a:lnTo>
                  <a:lnTo>
                    <a:pt x="408762" y="838"/>
                  </a:lnTo>
                  <a:close/>
                </a:path>
                <a:path w="996950" h="60325">
                  <a:moveTo>
                    <a:pt x="457123" y="838"/>
                  </a:moveTo>
                  <a:lnTo>
                    <a:pt x="424713" y="838"/>
                  </a:lnTo>
                  <a:lnTo>
                    <a:pt x="424713" y="58915"/>
                  </a:lnTo>
                  <a:lnTo>
                    <a:pt x="457123" y="58915"/>
                  </a:lnTo>
                  <a:lnTo>
                    <a:pt x="457123" y="52870"/>
                  </a:lnTo>
                  <a:lnTo>
                    <a:pt x="431469" y="52870"/>
                  </a:lnTo>
                  <a:lnTo>
                    <a:pt x="431469" y="31508"/>
                  </a:lnTo>
                  <a:lnTo>
                    <a:pt x="455574" y="31508"/>
                  </a:lnTo>
                  <a:lnTo>
                    <a:pt x="455574" y="25552"/>
                  </a:lnTo>
                  <a:lnTo>
                    <a:pt x="431469" y="25552"/>
                  </a:lnTo>
                  <a:lnTo>
                    <a:pt x="431469" y="6832"/>
                  </a:lnTo>
                  <a:lnTo>
                    <a:pt x="457123" y="6832"/>
                  </a:lnTo>
                  <a:lnTo>
                    <a:pt x="457123" y="838"/>
                  </a:lnTo>
                  <a:close/>
                </a:path>
                <a:path w="996950" h="60325">
                  <a:moveTo>
                    <a:pt x="513575" y="58915"/>
                  </a:moveTo>
                  <a:lnTo>
                    <a:pt x="506323" y="40436"/>
                  </a:lnTo>
                  <a:lnTo>
                    <a:pt x="503936" y="34366"/>
                  </a:lnTo>
                  <a:lnTo>
                    <a:pt x="497217" y="17233"/>
                  </a:lnTo>
                  <a:lnTo>
                    <a:pt x="497217" y="34366"/>
                  </a:lnTo>
                  <a:lnTo>
                    <a:pt x="478409" y="34366"/>
                  </a:lnTo>
                  <a:lnTo>
                    <a:pt x="485254" y="16370"/>
                  </a:lnTo>
                  <a:lnTo>
                    <a:pt x="486333" y="13322"/>
                  </a:lnTo>
                  <a:lnTo>
                    <a:pt x="487172" y="10528"/>
                  </a:lnTo>
                  <a:lnTo>
                    <a:pt x="487756" y="7988"/>
                  </a:lnTo>
                  <a:lnTo>
                    <a:pt x="488683" y="11303"/>
                  </a:lnTo>
                  <a:lnTo>
                    <a:pt x="489585" y="14097"/>
                  </a:lnTo>
                  <a:lnTo>
                    <a:pt x="490461" y="16370"/>
                  </a:lnTo>
                  <a:lnTo>
                    <a:pt x="497217" y="34366"/>
                  </a:lnTo>
                  <a:lnTo>
                    <a:pt x="497217" y="17233"/>
                  </a:lnTo>
                  <a:lnTo>
                    <a:pt x="493598" y="7988"/>
                  </a:lnTo>
                  <a:lnTo>
                    <a:pt x="490702" y="596"/>
                  </a:lnTo>
                  <a:lnTo>
                    <a:pt x="485013" y="596"/>
                  </a:lnTo>
                  <a:lnTo>
                    <a:pt x="462026" y="58915"/>
                  </a:lnTo>
                  <a:lnTo>
                    <a:pt x="468858" y="58915"/>
                  </a:lnTo>
                  <a:lnTo>
                    <a:pt x="476021" y="40436"/>
                  </a:lnTo>
                  <a:lnTo>
                    <a:pt x="499325" y="40436"/>
                  </a:lnTo>
                  <a:lnTo>
                    <a:pt x="506564" y="58915"/>
                  </a:lnTo>
                  <a:lnTo>
                    <a:pt x="513575" y="58915"/>
                  </a:lnTo>
                  <a:close/>
                </a:path>
                <a:path w="996950" h="60325">
                  <a:moveTo>
                    <a:pt x="553986" y="52793"/>
                  </a:moveTo>
                  <a:lnTo>
                    <a:pt x="528320" y="52793"/>
                  </a:lnTo>
                  <a:lnTo>
                    <a:pt x="528320" y="838"/>
                  </a:lnTo>
                  <a:lnTo>
                    <a:pt x="521563" y="838"/>
                  </a:lnTo>
                  <a:lnTo>
                    <a:pt x="521563" y="58915"/>
                  </a:lnTo>
                  <a:lnTo>
                    <a:pt x="553986" y="58915"/>
                  </a:lnTo>
                  <a:lnTo>
                    <a:pt x="553986" y="52793"/>
                  </a:lnTo>
                  <a:close/>
                </a:path>
                <a:path w="996950" h="60325">
                  <a:moveTo>
                    <a:pt x="600163" y="838"/>
                  </a:moveTo>
                  <a:lnTo>
                    <a:pt x="556564" y="838"/>
                  </a:lnTo>
                  <a:lnTo>
                    <a:pt x="556564" y="6832"/>
                  </a:lnTo>
                  <a:lnTo>
                    <a:pt x="574979" y="6832"/>
                  </a:lnTo>
                  <a:lnTo>
                    <a:pt x="574979" y="58915"/>
                  </a:lnTo>
                  <a:lnTo>
                    <a:pt x="581748" y="58915"/>
                  </a:lnTo>
                  <a:lnTo>
                    <a:pt x="581748" y="6832"/>
                  </a:lnTo>
                  <a:lnTo>
                    <a:pt x="600163" y="6832"/>
                  </a:lnTo>
                  <a:lnTo>
                    <a:pt x="600163" y="838"/>
                  </a:lnTo>
                  <a:close/>
                </a:path>
                <a:path w="996950" h="60325">
                  <a:moveTo>
                    <a:pt x="653059" y="838"/>
                  </a:moveTo>
                  <a:lnTo>
                    <a:pt x="646303" y="838"/>
                  </a:lnTo>
                  <a:lnTo>
                    <a:pt x="646303" y="25552"/>
                  </a:lnTo>
                  <a:lnTo>
                    <a:pt x="615670" y="25552"/>
                  </a:lnTo>
                  <a:lnTo>
                    <a:pt x="615670" y="838"/>
                  </a:lnTo>
                  <a:lnTo>
                    <a:pt x="608914" y="838"/>
                  </a:lnTo>
                  <a:lnTo>
                    <a:pt x="608914" y="58915"/>
                  </a:lnTo>
                  <a:lnTo>
                    <a:pt x="615670" y="58915"/>
                  </a:lnTo>
                  <a:lnTo>
                    <a:pt x="615670" y="31584"/>
                  </a:lnTo>
                  <a:lnTo>
                    <a:pt x="646303" y="31584"/>
                  </a:lnTo>
                  <a:lnTo>
                    <a:pt x="646303" y="58915"/>
                  </a:lnTo>
                  <a:lnTo>
                    <a:pt x="653059" y="58915"/>
                  </a:lnTo>
                  <a:lnTo>
                    <a:pt x="653059" y="838"/>
                  </a:lnTo>
                  <a:close/>
                </a:path>
                <a:path w="996950" h="60325">
                  <a:moveTo>
                    <a:pt x="733729" y="58915"/>
                  </a:moveTo>
                  <a:lnTo>
                    <a:pt x="726478" y="40436"/>
                  </a:lnTo>
                  <a:lnTo>
                    <a:pt x="724090" y="34366"/>
                  </a:lnTo>
                  <a:lnTo>
                    <a:pt x="717372" y="17233"/>
                  </a:lnTo>
                  <a:lnTo>
                    <a:pt x="717372" y="34366"/>
                  </a:lnTo>
                  <a:lnTo>
                    <a:pt x="698563" y="34366"/>
                  </a:lnTo>
                  <a:lnTo>
                    <a:pt x="705408" y="16370"/>
                  </a:lnTo>
                  <a:lnTo>
                    <a:pt x="706488" y="13322"/>
                  </a:lnTo>
                  <a:lnTo>
                    <a:pt x="707326" y="10528"/>
                  </a:lnTo>
                  <a:lnTo>
                    <a:pt x="707910" y="7988"/>
                  </a:lnTo>
                  <a:lnTo>
                    <a:pt x="708837" y="11303"/>
                  </a:lnTo>
                  <a:lnTo>
                    <a:pt x="709739" y="14097"/>
                  </a:lnTo>
                  <a:lnTo>
                    <a:pt x="710615" y="16370"/>
                  </a:lnTo>
                  <a:lnTo>
                    <a:pt x="717372" y="34366"/>
                  </a:lnTo>
                  <a:lnTo>
                    <a:pt x="717372" y="17233"/>
                  </a:lnTo>
                  <a:lnTo>
                    <a:pt x="713752" y="7988"/>
                  </a:lnTo>
                  <a:lnTo>
                    <a:pt x="710857" y="596"/>
                  </a:lnTo>
                  <a:lnTo>
                    <a:pt x="705167" y="596"/>
                  </a:lnTo>
                  <a:lnTo>
                    <a:pt x="682180" y="58915"/>
                  </a:lnTo>
                  <a:lnTo>
                    <a:pt x="689013" y="58915"/>
                  </a:lnTo>
                  <a:lnTo>
                    <a:pt x="696175" y="40436"/>
                  </a:lnTo>
                  <a:lnTo>
                    <a:pt x="719480" y="40436"/>
                  </a:lnTo>
                  <a:lnTo>
                    <a:pt x="726719" y="58915"/>
                  </a:lnTo>
                  <a:lnTo>
                    <a:pt x="733729" y="58915"/>
                  </a:lnTo>
                  <a:close/>
                </a:path>
                <a:path w="996950" h="60325">
                  <a:moveTo>
                    <a:pt x="787057" y="28486"/>
                  </a:moveTo>
                  <a:lnTo>
                    <a:pt x="767295" y="28486"/>
                  </a:lnTo>
                  <a:lnTo>
                    <a:pt x="767295" y="34518"/>
                  </a:lnTo>
                  <a:lnTo>
                    <a:pt x="780300" y="34518"/>
                  </a:lnTo>
                  <a:lnTo>
                    <a:pt x="780300" y="52400"/>
                  </a:lnTo>
                  <a:lnTo>
                    <a:pt x="776452" y="53327"/>
                  </a:lnTo>
                  <a:lnTo>
                    <a:pt x="772515" y="53784"/>
                  </a:lnTo>
                  <a:lnTo>
                    <a:pt x="761060" y="53784"/>
                  </a:lnTo>
                  <a:lnTo>
                    <a:pt x="755434" y="51765"/>
                  </a:lnTo>
                  <a:lnTo>
                    <a:pt x="747776" y="43662"/>
                  </a:lnTo>
                  <a:lnTo>
                    <a:pt x="745858" y="37719"/>
                  </a:lnTo>
                  <a:lnTo>
                    <a:pt x="745858" y="22415"/>
                  </a:lnTo>
                  <a:lnTo>
                    <a:pt x="747839" y="16573"/>
                  </a:lnTo>
                  <a:lnTo>
                    <a:pt x="755802" y="8153"/>
                  </a:lnTo>
                  <a:lnTo>
                    <a:pt x="761326" y="6045"/>
                  </a:lnTo>
                  <a:lnTo>
                    <a:pt x="773264" y="6045"/>
                  </a:lnTo>
                  <a:lnTo>
                    <a:pt x="778306" y="7150"/>
                  </a:lnTo>
                  <a:lnTo>
                    <a:pt x="783564" y="9385"/>
                  </a:lnTo>
                  <a:lnTo>
                    <a:pt x="786193" y="3416"/>
                  </a:lnTo>
                  <a:lnTo>
                    <a:pt x="780834" y="1143"/>
                  </a:lnTo>
                  <a:lnTo>
                    <a:pt x="775055" y="0"/>
                  </a:lnTo>
                  <a:lnTo>
                    <a:pt x="762723" y="0"/>
                  </a:lnTo>
                  <a:lnTo>
                    <a:pt x="738695" y="23837"/>
                  </a:lnTo>
                  <a:lnTo>
                    <a:pt x="738695" y="39306"/>
                  </a:lnTo>
                  <a:lnTo>
                    <a:pt x="741146" y="46634"/>
                  </a:lnTo>
                  <a:lnTo>
                    <a:pt x="750963" y="57099"/>
                  </a:lnTo>
                  <a:lnTo>
                    <a:pt x="757809" y="59715"/>
                  </a:lnTo>
                  <a:lnTo>
                    <a:pt x="770801" y="59715"/>
                  </a:lnTo>
                  <a:lnTo>
                    <a:pt x="774496" y="59461"/>
                  </a:lnTo>
                  <a:lnTo>
                    <a:pt x="780859" y="58445"/>
                  </a:lnTo>
                  <a:lnTo>
                    <a:pt x="783983" y="57708"/>
                  </a:lnTo>
                  <a:lnTo>
                    <a:pt x="787057" y="56730"/>
                  </a:lnTo>
                  <a:lnTo>
                    <a:pt x="787057" y="28486"/>
                  </a:lnTo>
                  <a:close/>
                </a:path>
                <a:path w="996950" h="60325">
                  <a:moveTo>
                    <a:pt x="833437" y="838"/>
                  </a:moveTo>
                  <a:lnTo>
                    <a:pt x="801027" y="838"/>
                  </a:lnTo>
                  <a:lnTo>
                    <a:pt x="801027" y="58915"/>
                  </a:lnTo>
                  <a:lnTo>
                    <a:pt x="833437" y="58915"/>
                  </a:lnTo>
                  <a:lnTo>
                    <a:pt x="833437" y="52870"/>
                  </a:lnTo>
                  <a:lnTo>
                    <a:pt x="807783" y="52870"/>
                  </a:lnTo>
                  <a:lnTo>
                    <a:pt x="807783" y="31508"/>
                  </a:lnTo>
                  <a:lnTo>
                    <a:pt x="831888" y="31508"/>
                  </a:lnTo>
                  <a:lnTo>
                    <a:pt x="831888" y="25552"/>
                  </a:lnTo>
                  <a:lnTo>
                    <a:pt x="807783" y="25552"/>
                  </a:lnTo>
                  <a:lnTo>
                    <a:pt x="807783" y="6832"/>
                  </a:lnTo>
                  <a:lnTo>
                    <a:pt x="833437" y="6832"/>
                  </a:lnTo>
                  <a:lnTo>
                    <a:pt x="833437" y="838"/>
                  </a:lnTo>
                  <a:close/>
                </a:path>
                <a:path w="996950" h="60325">
                  <a:moveTo>
                    <a:pt x="891743" y="838"/>
                  </a:moveTo>
                  <a:lnTo>
                    <a:pt x="885431" y="838"/>
                  </a:lnTo>
                  <a:lnTo>
                    <a:pt x="885367" y="35839"/>
                  </a:lnTo>
                  <a:lnTo>
                    <a:pt x="885977" y="49377"/>
                  </a:lnTo>
                  <a:lnTo>
                    <a:pt x="885659" y="49377"/>
                  </a:lnTo>
                  <a:lnTo>
                    <a:pt x="853960" y="838"/>
                  </a:lnTo>
                  <a:lnTo>
                    <a:pt x="846328" y="838"/>
                  </a:lnTo>
                  <a:lnTo>
                    <a:pt x="846328" y="58915"/>
                  </a:lnTo>
                  <a:lnTo>
                    <a:pt x="852576" y="58915"/>
                  </a:lnTo>
                  <a:lnTo>
                    <a:pt x="852576" y="21132"/>
                  </a:lnTo>
                  <a:lnTo>
                    <a:pt x="852360" y="15887"/>
                  </a:lnTo>
                  <a:lnTo>
                    <a:pt x="851928" y="10172"/>
                  </a:lnTo>
                  <a:lnTo>
                    <a:pt x="852258" y="10172"/>
                  </a:lnTo>
                  <a:lnTo>
                    <a:pt x="884034" y="58915"/>
                  </a:lnTo>
                  <a:lnTo>
                    <a:pt x="891743" y="58915"/>
                  </a:lnTo>
                  <a:lnTo>
                    <a:pt x="891743" y="838"/>
                  </a:lnTo>
                  <a:close/>
                </a:path>
                <a:path w="996950" h="60325">
                  <a:moveTo>
                    <a:pt x="948702" y="3340"/>
                  </a:moveTo>
                  <a:lnTo>
                    <a:pt x="944143" y="1117"/>
                  </a:lnTo>
                  <a:lnTo>
                    <a:pt x="938822" y="12"/>
                  </a:lnTo>
                  <a:lnTo>
                    <a:pt x="926985" y="12"/>
                  </a:lnTo>
                  <a:lnTo>
                    <a:pt x="904709" y="23812"/>
                  </a:lnTo>
                  <a:lnTo>
                    <a:pt x="904709" y="39357"/>
                  </a:lnTo>
                  <a:lnTo>
                    <a:pt x="907046" y="46736"/>
                  </a:lnTo>
                  <a:lnTo>
                    <a:pt x="916355" y="57111"/>
                  </a:lnTo>
                  <a:lnTo>
                    <a:pt x="922959" y="59702"/>
                  </a:lnTo>
                  <a:lnTo>
                    <a:pt x="937437" y="59702"/>
                  </a:lnTo>
                  <a:lnTo>
                    <a:pt x="942403" y="58953"/>
                  </a:lnTo>
                  <a:lnTo>
                    <a:pt x="946442" y="57442"/>
                  </a:lnTo>
                  <a:lnTo>
                    <a:pt x="946442" y="51523"/>
                  </a:lnTo>
                  <a:lnTo>
                    <a:pt x="941247" y="52984"/>
                  </a:lnTo>
                  <a:lnTo>
                    <a:pt x="936612" y="53708"/>
                  </a:lnTo>
                  <a:lnTo>
                    <a:pt x="925957" y="53708"/>
                  </a:lnTo>
                  <a:lnTo>
                    <a:pt x="920864" y="51638"/>
                  </a:lnTo>
                  <a:lnTo>
                    <a:pt x="913739" y="43357"/>
                  </a:lnTo>
                  <a:lnTo>
                    <a:pt x="911948" y="37477"/>
                  </a:lnTo>
                  <a:lnTo>
                    <a:pt x="911948" y="22491"/>
                  </a:lnTo>
                  <a:lnTo>
                    <a:pt x="913803" y="16662"/>
                  </a:lnTo>
                  <a:lnTo>
                    <a:pt x="921207" y="8166"/>
                  </a:lnTo>
                  <a:lnTo>
                    <a:pt x="926249" y="6045"/>
                  </a:lnTo>
                  <a:lnTo>
                    <a:pt x="932637" y="6045"/>
                  </a:lnTo>
                  <a:lnTo>
                    <a:pt x="937044" y="6045"/>
                  </a:lnTo>
                  <a:lnTo>
                    <a:pt x="941438" y="7073"/>
                  </a:lnTo>
                  <a:lnTo>
                    <a:pt x="945845" y="9144"/>
                  </a:lnTo>
                  <a:lnTo>
                    <a:pt x="948702" y="3340"/>
                  </a:lnTo>
                  <a:close/>
                </a:path>
                <a:path w="996950" h="60325">
                  <a:moveTo>
                    <a:pt x="996759" y="838"/>
                  </a:moveTo>
                  <a:lnTo>
                    <a:pt x="989431" y="838"/>
                  </a:lnTo>
                  <a:lnTo>
                    <a:pt x="973924" y="29870"/>
                  </a:lnTo>
                  <a:lnTo>
                    <a:pt x="958532" y="838"/>
                  </a:lnTo>
                  <a:lnTo>
                    <a:pt x="951128" y="838"/>
                  </a:lnTo>
                  <a:lnTo>
                    <a:pt x="970508" y="36715"/>
                  </a:lnTo>
                  <a:lnTo>
                    <a:pt x="970508" y="58915"/>
                  </a:lnTo>
                  <a:lnTo>
                    <a:pt x="977341" y="58915"/>
                  </a:lnTo>
                  <a:lnTo>
                    <a:pt x="977341" y="36385"/>
                  </a:lnTo>
                  <a:lnTo>
                    <a:pt x="996759" y="838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bg object 19"/>
            <p:cNvSpPr/>
            <p:nvPr/>
          </p:nvSpPr>
          <p:spPr>
            <a:xfrm>
              <a:off x="10692257" y="305155"/>
              <a:ext cx="617855" cy="363855"/>
            </a:xfrm>
            <a:custGeom>
              <a:avLst/>
              <a:gdLst/>
              <a:ahLst/>
              <a:cxnLst/>
              <a:rect l="l" t="t" r="r" b="b"/>
              <a:pathLst>
                <a:path w="617854" h="363855">
                  <a:moveTo>
                    <a:pt x="326478" y="179705"/>
                  </a:moveTo>
                  <a:lnTo>
                    <a:pt x="320014" y="122085"/>
                  </a:lnTo>
                  <a:lnTo>
                    <a:pt x="307060" y="84086"/>
                  </a:lnTo>
                  <a:lnTo>
                    <a:pt x="286727" y="50406"/>
                  </a:lnTo>
                  <a:lnTo>
                    <a:pt x="246849" y="19481"/>
                  </a:lnTo>
                  <a:lnTo>
                    <a:pt x="216319" y="8610"/>
                  </a:lnTo>
                  <a:lnTo>
                    <a:pt x="216319" y="183845"/>
                  </a:lnTo>
                  <a:lnTo>
                    <a:pt x="214960" y="210921"/>
                  </a:lnTo>
                  <a:lnTo>
                    <a:pt x="203962" y="254381"/>
                  </a:lnTo>
                  <a:lnTo>
                    <a:pt x="162661" y="279666"/>
                  </a:lnTo>
                  <a:lnTo>
                    <a:pt x="135978" y="281228"/>
                  </a:lnTo>
                  <a:lnTo>
                    <a:pt x="122199" y="281228"/>
                  </a:lnTo>
                  <a:lnTo>
                    <a:pt x="107835" y="280797"/>
                  </a:lnTo>
                  <a:lnTo>
                    <a:pt x="107835" y="84404"/>
                  </a:lnTo>
                  <a:lnTo>
                    <a:pt x="125018" y="84086"/>
                  </a:lnTo>
                  <a:lnTo>
                    <a:pt x="142176" y="84201"/>
                  </a:lnTo>
                  <a:lnTo>
                    <a:pt x="187985" y="97053"/>
                  </a:lnTo>
                  <a:lnTo>
                    <a:pt x="209473" y="129755"/>
                  </a:lnTo>
                  <a:lnTo>
                    <a:pt x="216319" y="183845"/>
                  </a:lnTo>
                  <a:lnTo>
                    <a:pt x="216319" y="8610"/>
                  </a:lnTo>
                  <a:lnTo>
                    <a:pt x="208153" y="6451"/>
                  </a:lnTo>
                  <a:lnTo>
                    <a:pt x="188175" y="3581"/>
                  </a:lnTo>
                  <a:lnTo>
                    <a:pt x="167868" y="2565"/>
                  </a:lnTo>
                  <a:lnTo>
                    <a:pt x="87795" y="2273"/>
                  </a:lnTo>
                  <a:lnTo>
                    <a:pt x="7708" y="2387"/>
                  </a:lnTo>
                  <a:lnTo>
                    <a:pt x="5219" y="2387"/>
                  </a:lnTo>
                  <a:lnTo>
                    <a:pt x="3276" y="2616"/>
                  </a:lnTo>
                  <a:lnTo>
                    <a:pt x="0" y="2781"/>
                  </a:lnTo>
                  <a:lnTo>
                    <a:pt x="0" y="361594"/>
                  </a:lnTo>
                  <a:lnTo>
                    <a:pt x="3276" y="363689"/>
                  </a:lnTo>
                  <a:lnTo>
                    <a:pt x="8216" y="362813"/>
                  </a:lnTo>
                  <a:lnTo>
                    <a:pt x="43649" y="362864"/>
                  </a:lnTo>
                  <a:lnTo>
                    <a:pt x="137401" y="362864"/>
                  </a:lnTo>
                  <a:lnTo>
                    <a:pt x="153797" y="362877"/>
                  </a:lnTo>
                  <a:lnTo>
                    <a:pt x="154711" y="362864"/>
                  </a:lnTo>
                  <a:lnTo>
                    <a:pt x="157695" y="362813"/>
                  </a:lnTo>
                  <a:lnTo>
                    <a:pt x="170141" y="362610"/>
                  </a:lnTo>
                  <a:lnTo>
                    <a:pt x="186448" y="361581"/>
                  </a:lnTo>
                  <a:lnTo>
                    <a:pt x="223939" y="354622"/>
                  </a:lnTo>
                  <a:lnTo>
                    <a:pt x="267614" y="332740"/>
                  </a:lnTo>
                  <a:lnTo>
                    <a:pt x="302628" y="292760"/>
                  </a:lnTo>
                  <a:lnTo>
                    <a:pt x="308013" y="281228"/>
                  </a:lnTo>
                  <a:lnTo>
                    <a:pt x="321652" y="238874"/>
                  </a:lnTo>
                  <a:lnTo>
                    <a:pt x="325107" y="209207"/>
                  </a:lnTo>
                  <a:lnTo>
                    <a:pt x="326478" y="179705"/>
                  </a:lnTo>
                  <a:close/>
                </a:path>
                <a:path w="617854" h="363855">
                  <a:moveTo>
                    <a:pt x="617321" y="3263"/>
                  </a:moveTo>
                  <a:lnTo>
                    <a:pt x="614654" y="0"/>
                  </a:lnTo>
                  <a:lnTo>
                    <a:pt x="506488" y="0"/>
                  </a:lnTo>
                  <a:lnTo>
                    <a:pt x="506488" y="127266"/>
                  </a:lnTo>
                  <a:lnTo>
                    <a:pt x="385584" y="127266"/>
                  </a:lnTo>
                  <a:lnTo>
                    <a:pt x="385584" y="0"/>
                  </a:lnTo>
                  <a:lnTo>
                    <a:pt x="274485" y="0"/>
                  </a:lnTo>
                  <a:lnTo>
                    <a:pt x="274485" y="21043"/>
                  </a:lnTo>
                  <a:lnTo>
                    <a:pt x="290487" y="35026"/>
                  </a:lnTo>
                  <a:lnTo>
                    <a:pt x="304025" y="51104"/>
                  </a:lnTo>
                  <a:lnTo>
                    <a:pt x="322922" y="85496"/>
                  </a:lnTo>
                  <a:lnTo>
                    <a:pt x="334772" y="130937"/>
                  </a:lnTo>
                  <a:lnTo>
                    <a:pt x="340448" y="177546"/>
                  </a:lnTo>
                  <a:lnTo>
                    <a:pt x="340106" y="196265"/>
                  </a:lnTo>
                  <a:lnTo>
                    <a:pt x="334518" y="242595"/>
                  </a:lnTo>
                  <a:lnTo>
                    <a:pt x="322783" y="283083"/>
                  </a:lnTo>
                  <a:lnTo>
                    <a:pt x="294500" y="325843"/>
                  </a:lnTo>
                  <a:lnTo>
                    <a:pt x="274485" y="343598"/>
                  </a:lnTo>
                  <a:lnTo>
                    <a:pt x="274485" y="358965"/>
                  </a:lnTo>
                  <a:lnTo>
                    <a:pt x="385584" y="358965"/>
                  </a:lnTo>
                  <a:lnTo>
                    <a:pt x="385584" y="215379"/>
                  </a:lnTo>
                  <a:lnTo>
                    <a:pt x="506488" y="215379"/>
                  </a:lnTo>
                  <a:lnTo>
                    <a:pt x="506488" y="361772"/>
                  </a:lnTo>
                  <a:lnTo>
                    <a:pt x="513016" y="362546"/>
                  </a:lnTo>
                  <a:lnTo>
                    <a:pt x="520839" y="362762"/>
                  </a:lnTo>
                  <a:lnTo>
                    <a:pt x="526846" y="361835"/>
                  </a:lnTo>
                  <a:lnTo>
                    <a:pt x="530669" y="358902"/>
                  </a:lnTo>
                  <a:lnTo>
                    <a:pt x="531012" y="355307"/>
                  </a:lnTo>
                  <a:lnTo>
                    <a:pt x="610628" y="141516"/>
                  </a:lnTo>
                  <a:lnTo>
                    <a:pt x="613244" y="133375"/>
                  </a:lnTo>
                  <a:lnTo>
                    <a:pt x="615086" y="125120"/>
                  </a:lnTo>
                  <a:lnTo>
                    <a:pt x="616127" y="116700"/>
                  </a:lnTo>
                  <a:lnTo>
                    <a:pt x="616369" y="108013"/>
                  </a:lnTo>
                  <a:lnTo>
                    <a:pt x="616115" y="8089"/>
                  </a:lnTo>
                  <a:lnTo>
                    <a:pt x="617321" y="3263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g object 20"/>
            <p:cNvSpPr/>
            <p:nvPr/>
          </p:nvSpPr>
          <p:spPr>
            <a:xfrm>
              <a:off x="11522182" y="263879"/>
              <a:ext cx="392430" cy="375285"/>
            </a:xfrm>
            <a:custGeom>
              <a:avLst/>
              <a:gdLst/>
              <a:ahLst/>
              <a:cxnLst/>
              <a:rect l="l" t="t" r="r" b="b"/>
              <a:pathLst>
                <a:path w="392429" h="375284">
                  <a:moveTo>
                    <a:pt x="177880" y="340639"/>
                  </a:moveTo>
                  <a:lnTo>
                    <a:pt x="111723" y="340639"/>
                  </a:lnTo>
                  <a:lnTo>
                    <a:pt x="125483" y="375213"/>
                  </a:lnTo>
                  <a:lnTo>
                    <a:pt x="177880" y="340639"/>
                  </a:lnTo>
                  <a:close/>
                </a:path>
                <a:path w="392429" h="375284">
                  <a:moveTo>
                    <a:pt x="98211" y="26567"/>
                  </a:moveTo>
                  <a:lnTo>
                    <a:pt x="60621" y="36053"/>
                  </a:lnTo>
                  <a:lnTo>
                    <a:pt x="20023" y="52176"/>
                  </a:lnTo>
                  <a:lnTo>
                    <a:pt x="13214" y="55413"/>
                  </a:lnTo>
                  <a:lnTo>
                    <a:pt x="4734" y="56079"/>
                  </a:lnTo>
                  <a:lnTo>
                    <a:pt x="0" y="62410"/>
                  </a:lnTo>
                  <a:lnTo>
                    <a:pt x="16972" y="101955"/>
                  </a:lnTo>
                  <a:lnTo>
                    <a:pt x="62791" y="217041"/>
                  </a:lnTo>
                  <a:lnTo>
                    <a:pt x="111652" y="340668"/>
                  </a:lnTo>
                  <a:lnTo>
                    <a:pt x="177880" y="340639"/>
                  </a:lnTo>
                  <a:lnTo>
                    <a:pt x="222339" y="311834"/>
                  </a:lnTo>
                  <a:lnTo>
                    <a:pt x="265893" y="286688"/>
                  </a:lnTo>
                  <a:lnTo>
                    <a:pt x="304054" y="269643"/>
                  </a:lnTo>
                  <a:lnTo>
                    <a:pt x="318435" y="268776"/>
                  </a:lnTo>
                  <a:lnTo>
                    <a:pt x="391841" y="268776"/>
                  </a:lnTo>
                  <a:lnTo>
                    <a:pt x="391929" y="185032"/>
                  </a:lnTo>
                  <a:lnTo>
                    <a:pt x="392177" y="185016"/>
                  </a:lnTo>
                  <a:lnTo>
                    <a:pt x="392177" y="138987"/>
                  </a:lnTo>
                  <a:lnTo>
                    <a:pt x="391474" y="138987"/>
                  </a:lnTo>
                  <a:lnTo>
                    <a:pt x="391595" y="65728"/>
                  </a:lnTo>
                  <a:lnTo>
                    <a:pt x="392177" y="65641"/>
                  </a:lnTo>
                  <a:lnTo>
                    <a:pt x="392177" y="52176"/>
                  </a:lnTo>
                  <a:lnTo>
                    <a:pt x="195310" y="52176"/>
                  </a:lnTo>
                  <a:lnTo>
                    <a:pt x="180272" y="48907"/>
                  </a:lnTo>
                  <a:lnTo>
                    <a:pt x="165502" y="42670"/>
                  </a:lnTo>
                  <a:lnTo>
                    <a:pt x="143588" y="33066"/>
                  </a:lnTo>
                  <a:lnTo>
                    <a:pt x="121207" y="27408"/>
                  </a:lnTo>
                  <a:lnTo>
                    <a:pt x="98211" y="26567"/>
                  </a:lnTo>
                  <a:close/>
                </a:path>
                <a:path w="392429" h="375284">
                  <a:moveTo>
                    <a:pt x="391841" y="268776"/>
                  </a:moveTo>
                  <a:lnTo>
                    <a:pt x="318435" y="268776"/>
                  </a:lnTo>
                  <a:lnTo>
                    <a:pt x="331475" y="272512"/>
                  </a:lnTo>
                  <a:lnTo>
                    <a:pt x="343218" y="280715"/>
                  </a:lnTo>
                  <a:lnTo>
                    <a:pt x="354425" y="289171"/>
                  </a:lnTo>
                  <a:lnTo>
                    <a:pt x="365958" y="293506"/>
                  </a:lnTo>
                  <a:lnTo>
                    <a:pt x="378361" y="293656"/>
                  </a:lnTo>
                  <a:lnTo>
                    <a:pt x="392177" y="289554"/>
                  </a:lnTo>
                  <a:lnTo>
                    <a:pt x="392177" y="270299"/>
                  </a:lnTo>
                  <a:lnTo>
                    <a:pt x="391840" y="270299"/>
                  </a:lnTo>
                  <a:lnTo>
                    <a:pt x="391841" y="268776"/>
                  </a:lnTo>
                  <a:close/>
                </a:path>
                <a:path w="392429" h="375284">
                  <a:moveTo>
                    <a:pt x="392177" y="270233"/>
                  </a:moveTo>
                  <a:lnTo>
                    <a:pt x="391840" y="270299"/>
                  </a:lnTo>
                  <a:lnTo>
                    <a:pt x="392177" y="270299"/>
                  </a:lnTo>
                  <a:close/>
                </a:path>
                <a:path w="392429" h="375284">
                  <a:moveTo>
                    <a:pt x="392177" y="138954"/>
                  </a:moveTo>
                  <a:lnTo>
                    <a:pt x="391474" y="138987"/>
                  </a:lnTo>
                  <a:lnTo>
                    <a:pt x="392177" y="138987"/>
                  </a:lnTo>
                  <a:close/>
                </a:path>
                <a:path w="392429" h="375284">
                  <a:moveTo>
                    <a:pt x="340300" y="4862"/>
                  </a:moveTo>
                  <a:lnTo>
                    <a:pt x="334275" y="7146"/>
                  </a:lnTo>
                  <a:lnTo>
                    <a:pt x="239101" y="44625"/>
                  </a:lnTo>
                  <a:lnTo>
                    <a:pt x="232567" y="46159"/>
                  </a:lnTo>
                  <a:lnTo>
                    <a:pt x="226352" y="48388"/>
                  </a:lnTo>
                  <a:lnTo>
                    <a:pt x="210659" y="52122"/>
                  </a:lnTo>
                  <a:lnTo>
                    <a:pt x="195312" y="52176"/>
                  </a:lnTo>
                  <a:lnTo>
                    <a:pt x="392177" y="52176"/>
                  </a:lnTo>
                  <a:lnTo>
                    <a:pt x="392177" y="5237"/>
                  </a:lnTo>
                  <a:lnTo>
                    <a:pt x="347587" y="5237"/>
                  </a:lnTo>
                  <a:lnTo>
                    <a:pt x="340300" y="4862"/>
                  </a:lnTo>
                  <a:close/>
                </a:path>
                <a:path w="392429" h="375284">
                  <a:moveTo>
                    <a:pt x="392177" y="0"/>
                  </a:moveTo>
                  <a:lnTo>
                    <a:pt x="347587" y="5237"/>
                  </a:lnTo>
                  <a:lnTo>
                    <a:pt x="392177" y="5237"/>
                  </a:lnTo>
                  <a:lnTo>
                    <a:pt x="392177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bg object 21"/>
            <p:cNvSpPr/>
            <p:nvPr/>
          </p:nvSpPr>
          <p:spPr>
            <a:xfrm>
              <a:off x="11539153" y="307928"/>
              <a:ext cx="374650" cy="297180"/>
            </a:xfrm>
            <a:custGeom>
              <a:avLst/>
              <a:gdLst/>
              <a:ahLst/>
              <a:cxnLst/>
              <a:rect l="l" t="t" r="r" b="b"/>
              <a:pathLst>
                <a:path w="374650" h="297180">
                  <a:moveTo>
                    <a:pt x="373780" y="0"/>
                  </a:moveTo>
                  <a:lnTo>
                    <a:pt x="355457" y="5659"/>
                  </a:lnTo>
                  <a:lnTo>
                    <a:pt x="308638" y="16721"/>
                  </a:lnTo>
                  <a:lnTo>
                    <a:pt x="245545" y="24316"/>
                  </a:lnTo>
                  <a:lnTo>
                    <a:pt x="178399" y="19573"/>
                  </a:lnTo>
                  <a:lnTo>
                    <a:pt x="113904" y="17762"/>
                  </a:lnTo>
                  <a:lnTo>
                    <a:pt x="56648" y="31806"/>
                  </a:lnTo>
                  <a:lnTo>
                    <a:pt x="15668" y="49317"/>
                  </a:lnTo>
                  <a:lnTo>
                    <a:pt x="0" y="57906"/>
                  </a:lnTo>
                  <a:lnTo>
                    <a:pt x="45817" y="172994"/>
                  </a:lnTo>
                  <a:lnTo>
                    <a:pt x="94682" y="296621"/>
                  </a:lnTo>
                  <a:lnTo>
                    <a:pt x="108220" y="290384"/>
                  </a:lnTo>
                  <a:lnTo>
                    <a:pt x="141272" y="273400"/>
                  </a:lnTo>
                  <a:lnTo>
                    <a:pt x="182493" y="248258"/>
                  </a:lnTo>
                  <a:lnTo>
                    <a:pt x="220538" y="217548"/>
                  </a:lnTo>
                  <a:lnTo>
                    <a:pt x="262922" y="200552"/>
                  </a:lnTo>
                  <a:lnTo>
                    <a:pt x="313686" y="205583"/>
                  </a:lnTo>
                  <a:lnTo>
                    <a:pt x="356280" y="218773"/>
                  </a:lnTo>
                  <a:lnTo>
                    <a:pt x="374155" y="226251"/>
                  </a:lnTo>
                  <a:lnTo>
                    <a:pt x="373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bg object 22"/>
            <p:cNvSpPr/>
            <p:nvPr/>
          </p:nvSpPr>
          <p:spPr>
            <a:xfrm>
              <a:off x="10690841" y="307419"/>
              <a:ext cx="328295" cy="361950"/>
            </a:xfrm>
            <a:custGeom>
              <a:avLst/>
              <a:gdLst/>
              <a:ahLst/>
              <a:cxnLst/>
              <a:rect l="l" t="t" r="r" b="b"/>
              <a:pathLst>
                <a:path w="328295" h="361950">
                  <a:moveTo>
                    <a:pt x="88856" y="0"/>
                  </a:moveTo>
                  <a:lnTo>
                    <a:pt x="5933" y="118"/>
                  </a:lnTo>
                  <a:lnTo>
                    <a:pt x="3446" y="343"/>
                  </a:lnTo>
                  <a:lnTo>
                    <a:pt x="0" y="513"/>
                  </a:lnTo>
                  <a:lnTo>
                    <a:pt x="0" y="359319"/>
                  </a:lnTo>
                  <a:lnTo>
                    <a:pt x="4668" y="361418"/>
                  </a:lnTo>
                  <a:lnTo>
                    <a:pt x="8926" y="360543"/>
                  </a:lnTo>
                  <a:lnTo>
                    <a:pt x="158649" y="360543"/>
                  </a:lnTo>
                  <a:lnTo>
                    <a:pt x="203997" y="357045"/>
                  </a:lnTo>
                  <a:lnTo>
                    <a:pt x="245483" y="344901"/>
                  </a:lnTo>
                  <a:lnTo>
                    <a:pt x="288448" y="312259"/>
                  </a:lnTo>
                  <a:lnTo>
                    <a:pt x="309434" y="278956"/>
                  </a:lnTo>
                  <a:lnTo>
                    <a:pt x="124346" y="278956"/>
                  </a:lnTo>
                  <a:lnTo>
                    <a:pt x="110354" y="278524"/>
                  </a:lnTo>
                  <a:lnTo>
                    <a:pt x="110354" y="82128"/>
                  </a:lnTo>
                  <a:lnTo>
                    <a:pt x="127451" y="81821"/>
                  </a:lnTo>
                  <a:lnTo>
                    <a:pt x="308477" y="81821"/>
                  </a:lnTo>
                  <a:lnTo>
                    <a:pt x="302337" y="68494"/>
                  </a:lnTo>
                  <a:lnTo>
                    <a:pt x="270220" y="30955"/>
                  </a:lnTo>
                  <a:lnTo>
                    <a:pt x="229154" y="9346"/>
                  </a:lnTo>
                  <a:lnTo>
                    <a:pt x="189600" y="1304"/>
                  </a:lnTo>
                  <a:lnTo>
                    <a:pt x="169285" y="297"/>
                  </a:lnTo>
                  <a:lnTo>
                    <a:pt x="88856" y="0"/>
                  </a:lnTo>
                  <a:close/>
                </a:path>
                <a:path w="328295" h="361950">
                  <a:moveTo>
                    <a:pt x="158649" y="360543"/>
                  </a:moveTo>
                  <a:lnTo>
                    <a:pt x="8926" y="360543"/>
                  </a:lnTo>
                  <a:lnTo>
                    <a:pt x="75765" y="360606"/>
                  </a:lnTo>
                  <a:lnTo>
                    <a:pt x="155799" y="360589"/>
                  </a:lnTo>
                  <a:lnTo>
                    <a:pt x="158649" y="360543"/>
                  </a:lnTo>
                  <a:close/>
                </a:path>
                <a:path w="328295" h="361950">
                  <a:moveTo>
                    <a:pt x="155799" y="360589"/>
                  </a:moveTo>
                  <a:lnTo>
                    <a:pt x="138461" y="360589"/>
                  </a:lnTo>
                  <a:lnTo>
                    <a:pt x="154887" y="360603"/>
                  </a:lnTo>
                  <a:lnTo>
                    <a:pt x="155799" y="360589"/>
                  </a:lnTo>
                  <a:close/>
                </a:path>
                <a:path w="328295" h="361950">
                  <a:moveTo>
                    <a:pt x="308477" y="81821"/>
                  </a:moveTo>
                  <a:lnTo>
                    <a:pt x="127451" y="81821"/>
                  </a:lnTo>
                  <a:lnTo>
                    <a:pt x="144414" y="81928"/>
                  </a:lnTo>
                  <a:lnTo>
                    <a:pt x="161192" y="83672"/>
                  </a:lnTo>
                  <a:lnTo>
                    <a:pt x="199510" y="103595"/>
                  </a:lnTo>
                  <a:lnTo>
                    <a:pt x="216118" y="154494"/>
                  </a:lnTo>
                  <a:lnTo>
                    <a:pt x="217882" y="181571"/>
                  </a:lnTo>
                  <a:lnTo>
                    <a:pt x="216419" y="208646"/>
                  </a:lnTo>
                  <a:lnTo>
                    <a:pt x="205470" y="252118"/>
                  </a:lnTo>
                  <a:lnTo>
                    <a:pt x="164635" y="277395"/>
                  </a:lnTo>
                  <a:lnTo>
                    <a:pt x="137981" y="278956"/>
                  </a:lnTo>
                  <a:lnTo>
                    <a:pt x="309434" y="278956"/>
                  </a:lnTo>
                  <a:lnTo>
                    <a:pt x="323074" y="236609"/>
                  </a:lnTo>
                  <a:lnTo>
                    <a:pt x="327903" y="177432"/>
                  </a:lnTo>
                  <a:lnTo>
                    <a:pt x="326294" y="148380"/>
                  </a:lnTo>
                  <a:lnTo>
                    <a:pt x="321433" y="119812"/>
                  </a:lnTo>
                  <a:lnTo>
                    <a:pt x="313051" y="91751"/>
                  </a:lnTo>
                  <a:lnTo>
                    <a:pt x="308477" y="81821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3" name="bg object 23"/>
            <p:cNvSpPr/>
            <p:nvPr/>
          </p:nvSpPr>
          <p:spPr>
            <a:xfrm>
              <a:off x="10967085" y="307936"/>
              <a:ext cx="656590" cy="360045"/>
            </a:xfrm>
            <a:custGeom>
              <a:avLst/>
              <a:gdLst/>
              <a:ahLst/>
              <a:cxnLst/>
              <a:rect l="l" t="t" r="r" b="b"/>
              <a:pathLst>
                <a:path w="656590" h="360045">
                  <a:moveTo>
                    <a:pt x="342493" y="3263"/>
                  </a:moveTo>
                  <a:lnTo>
                    <a:pt x="339826" y="330"/>
                  </a:lnTo>
                  <a:lnTo>
                    <a:pt x="230162" y="330"/>
                  </a:lnTo>
                  <a:lnTo>
                    <a:pt x="230162" y="125349"/>
                  </a:lnTo>
                  <a:lnTo>
                    <a:pt x="109245" y="125349"/>
                  </a:lnTo>
                  <a:lnTo>
                    <a:pt x="109245" y="190"/>
                  </a:lnTo>
                  <a:lnTo>
                    <a:pt x="38" y="190"/>
                  </a:lnTo>
                  <a:lnTo>
                    <a:pt x="38" y="18262"/>
                  </a:lnTo>
                  <a:lnTo>
                    <a:pt x="15201" y="32245"/>
                  </a:lnTo>
                  <a:lnTo>
                    <a:pt x="28765" y="48336"/>
                  </a:lnTo>
                  <a:lnTo>
                    <a:pt x="48285" y="82727"/>
                  </a:lnTo>
                  <a:lnTo>
                    <a:pt x="60083" y="128155"/>
                  </a:lnTo>
                  <a:lnTo>
                    <a:pt x="65722" y="174764"/>
                  </a:lnTo>
                  <a:lnTo>
                    <a:pt x="65392" y="193484"/>
                  </a:lnTo>
                  <a:lnTo>
                    <a:pt x="59893" y="239814"/>
                  </a:lnTo>
                  <a:lnTo>
                    <a:pt x="48018" y="280301"/>
                  </a:lnTo>
                  <a:lnTo>
                    <a:pt x="19469" y="323062"/>
                  </a:lnTo>
                  <a:lnTo>
                    <a:pt x="0" y="340817"/>
                  </a:lnTo>
                  <a:lnTo>
                    <a:pt x="0" y="359371"/>
                  </a:lnTo>
                  <a:lnTo>
                    <a:pt x="110109" y="359371"/>
                  </a:lnTo>
                  <a:lnTo>
                    <a:pt x="110109" y="215315"/>
                  </a:lnTo>
                  <a:lnTo>
                    <a:pt x="230568" y="215315"/>
                  </a:lnTo>
                  <a:lnTo>
                    <a:pt x="230568" y="358990"/>
                  </a:lnTo>
                  <a:lnTo>
                    <a:pt x="238506" y="359765"/>
                  </a:lnTo>
                  <a:lnTo>
                    <a:pt x="245465" y="359994"/>
                  </a:lnTo>
                  <a:lnTo>
                    <a:pt x="251472" y="359054"/>
                  </a:lnTo>
                  <a:lnTo>
                    <a:pt x="255295" y="356120"/>
                  </a:lnTo>
                  <a:lnTo>
                    <a:pt x="255917" y="352526"/>
                  </a:lnTo>
                  <a:lnTo>
                    <a:pt x="335661" y="138734"/>
                  </a:lnTo>
                  <a:lnTo>
                    <a:pt x="338302" y="130594"/>
                  </a:lnTo>
                  <a:lnTo>
                    <a:pt x="340182" y="122339"/>
                  </a:lnTo>
                  <a:lnTo>
                    <a:pt x="341274" y="113919"/>
                  </a:lnTo>
                  <a:lnTo>
                    <a:pt x="341541" y="105232"/>
                  </a:lnTo>
                  <a:lnTo>
                    <a:pt x="341299" y="81470"/>
                  </a:lnTo>
                  <a:lnTo>
                    <a:pt x="341287" y="6858"/>
                  </a:lnTo>
                  <a:lnTo>
                    <a:pt x="342493" y="3263"/>
                  </a:lnTo>
                  <a:close/>
                </a:path>
                <a:path w="656590" h="360045">
                  <a:moveTo>
                    <a:pt x="656526" y="359524"/>
                  </a:moveTo>
                  <a:lnTo>
                    <a:pt x="634885" y="301383"/>
                  </a:lnTo>
                  <a:lnTo>
                    <a:pt x="615073" y="248170"/>
                  </a:lnTo>
                  <a:lnTo>
                    <a:pt x="614133" y="245656"/>
                  </a:lnTo>
                  <a:lnTo>
                    <a:pt x="559104" y="97815"/>
                  </a:lnTo>
                  <a:lnTo>
                    <a:pt x="538937" y="43637"/>
                  </a:lnTo>
                  <a:lnTo>
                    <a:pt x="538937" y="157797"/>
                  </a:lnTo>
                  <a:lnTo>
                    <a:pt x="493141" y="191846"/>
                  </a:lnTo>
                  <a:lnTo>
                    <a:pt x="499719" y="212344"/>
                  </a:lnTo>
                  <a:lnTo>
                    <a:pt x="502970" y="222618"/>
                  </a:lnTo>
                  <a:lnTo>
                    <a:pt x="506133" y="232905"/>
                  </a:lnTo>
                  <a:lnTo>
                    <a:pt x="507441" y="237261"/>
                  </a:lnTo>
                  <a:lnTo>
                    <a:pt x="510501" y="241350"/>
                  </a:lnTo>
                  <a:lnTo>
                    <a:pt x="508876" y="246354"/>
                  </a:lnTo>
                  <a:lnTo>
                    <a:pt x="511251" y="245656"/>
                  </a:lnTo>
                  <a:lnTo>
                    <a:pt x="510451" y="247015"/>
                  </a:lnTo>
                  <a:lnTo>
                    <a:pt x="510044" y="248170"/>
                  </a:lnTo>
                  <a:lnTo>
                    <a:pt x="508965" y="248056"/>
                  </a:lnTo>
                  <a:lnTo>
                    <a:pt x="508558" y="247484"/>
                  </a:lnTo>
                  <a:lnTo>
                    <a:pt x="508622" y="247218"/>
                  </a:lnTo>
                  <a:lnTo>
                    <a:pt x="508800" y="246430"/>
                  </a:lnTo>
                  <a:lnTo>
                    <a:pt x="499935" y="241604"/>
                  </a:lnTo>
                  <a:lnTo>
                    <a:pt x="491718" y="235788"/>
                  </a:lnTo>
                  <a:lnTo>
                    <a:pt x="483755" y="229616"/>
                  </a:lnTo>
                  <a:lnTo>
                    <a:pt x="475615" y="223697"/>
                  </a:lnTo>
                  <a:lnTo>
                    <a:pt x="471411" y="220903"/>
                  </a:lnTo>
                  <a:lnTo>
                    <a:pt x="467360" y="217868"/>
                  </a:lnTo>
                  <a:lnTo>
                    <a:pt x="462508" y="214426"/>
                  </a:lnTo>
                  <a:lnTo>
                    <a:pt x="416902" y="247218"/>
                  </a:lnTo>
                  <a:lnTo>
                    <a:pt x="414896" y="245414"/>
                  </a:lnTo>
                  <a:lnTo>
                    <a:pt x="431812" y="191782"/>
                  </a:lnTo>
                  <a:lnTo>
                    <a:pt x="383552" y="156095"/>
                  </a:lnTo>
                  <a:lnTo>
                    <a:pt x="443280" y="156095"/>
                  </a:lnTo>
                  <a:lnTo>
                    <a:pt x="462407" y="97815"/>
                  </a:lnTo>
                  <a:lnTo>
                    <a:pt x="481609" y="155625"/>
                  </a:lnTo>
                  <a:lnTo>
                    <a:pt x="537781" y="155625"/>
                  </a:lnTo>
                  <a:lnTo>
                    <a:pt x="538937" y="157797"/>
                  </a:lnTo>
                  <a:lnTo>
                    <a:pt x="538937" y="43637"/>
                  </a:lnTo>
                  <a:lnTo>
                    <a:pt x="522693" y="0"/>
                  </a:lnTo>
                  <a:lnTo>
                    <a:pt x="401078" y="0"/>
                  </a:lnTo>
                  <a:lnTo>
                    <a:pt x="267385" y="359244"/>
                  </a:lnTo>
                  <a:lnTo>
                    <a:pt x="380580" y="359244"/>
                  </a:lnTo>
                  <a:lnTo>
                    <a:pt x="385025" y="344335"/>
                  </a:lnTo>
                  <a:lnTo>
                    <a:pt x="389191" y="329641"/>
                  </a:lnTo>
                  <a:lnTo>
                    <a:pt x="393484" y="315290"/>
                  </a:lnTo>
                  <a:lnTo>
                    <a:pt x="398272" y="301383"/>
                  </a:lnTo>
                  <a:lnTo>
                    <a:pt x="522884" y="301383"/>
                  </a:lnTo>
                  <a:lnTo>
                    <a:pt x="527481" y="316547"/>
                  </a:lnTo>
                  <a:lnTo>
                    <a:pt x="531495" y="331571"/>
                  </a:lnTo>
                  <a:lnTo>
                    <a:pt x="535927" y="346036"/>
                  </a:lnTo>
                  <a:lnTo>
                    <a:pt x="541845" y="359524"/>
                  </a:lnTo>
                  <a:lnTo>
                    <a:pt x="656526" y="359524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bg object 24"/>
            <p:cNvSpPr/>
            <p:nvPr/>
          </p:nvSpPr>
          <p:spPr>
            <a:xfrm>
              <a:off x="11522176" y="263880"/>
              <a:ext cx="391160" cy="375285"/>
            </a:xfrm>
            <a:custGeom>
              <a:avLst/>
              <a:gdLst/>
              <a:ahLst/>
              <a:cxnLst/>
              <a:rect l="l" t="t" r="r" b="b"/>
              <a:pathLst>
                <a:path w="391159" h="375284">
                  <a:moveTo>
                    <a:pt x="390753" y="239763"/>
                  </a:moveTo>
                  <a:lnTo>
                    <a:pt x="378155" y="241795"/>
                  </a:lnTo>
                  <a:lnTo>
                    <a:pt x="365747" y="243344"/>
                  </a:lnTo>
                  <a:lnTo>
                    <a:pt x="353415" y="243941"/>
                  </a:lnTo>
                  <a:lnTo>
                    <a:pt x="341033" y="243154"/>
                  </a:lnTo>
                  <a:lnTo>
                    <a:pt x="326313" y="240004"/>
                  </a:lnTo>
                  <a:lnTo>
                    <a:pt x="312394" y="234937"/>
                  </a:lnTo>
                  <a:lnTo>
                    <a:pt x="299034" y="228523"/>
                  </a:lnTo>
                  <a:lnTo>
                    <a:pt x="285991" y="221322"/>
                  </a:lnTo>
                  <a:lnTo>
                    <a:pt x="274637" y="216382"/>
                  </a:lnTo>
                  <a:lnTo>
                    <a:pt x="263486" y="214782"/>
                  </a:lnTo>
                  <a:lnTo>
                    <a:pt x="252310" y="216662"/>
                  </a:lnTo>
                  <a:lnTo>
                    <a:pt x="240868" y="222148"/>
                  </a:lnTo>
                  <a:lnTo>
                    <a:pt x="207657" y="242747"/>
                  </a:lnTo>
                  <a:lnTo>
                    <a:pt x="104762" y="305384"/>
                  </a:lnTo>
                  <a:lnTo>
                    <a:pt x="101130" y="306412"/>
                  </a:lnTo>
                  <a:lnTo>
                    <a:pt x="100177" y="311632"/>
                  </a:lnTo>
                  <a:lnTo>
                    <a:pt x="125488" y="375221"/>
                  </a:lnTo>
                  <a:lnTo>
                    <a:pt x="201104" y="325374"/>
                  </a:lnTo>
                  <a:lnTo>
                    <a:pt x="222338" y="311835"/>
                  </a:lnTo>
                  <a:lnTo>
                    <a:pt x="265899" y="286689"/>
                  </a:lnTo>
                  <a:lnTo>
                    <a:pt x="303949" y="269646"/>
                  </a:lnTo>
                  <a:lnTo>
                    <a:pt x="318084" y="268782"/>
                  </a:lnTo>
                  <a:lnTo>
                    <a:pt x="330873" y="272516"/>
                  </a:lnTo>
                  <a:lnTo>
                    <a:pt x="342506" y="280720"/>
                  </a:lnTo>
                  <a:lnTo>
                    <a:pt x="353644" y="289179"/>
                  </a:lnTo>
                  <a:lnTo>
                    <a:pt x="365023" y="293509"/>
                  </a:lnTo>
                  <a:lnTo>
                    <a:pt x="377190" y="293662"/>
                  </a:lnTo>
                  <a:lnTo>
                    <a:pt x="390753" y="289560"/>
                  </a:lnTo>
                  <a:lnTo>
                    <a:pt x="390753" y="239763"/>
                  </a:lnTo>
                  <a:close/>
                </a:path>
                <a:path w="391159" h="375284">
                  <a:moveTo>
                    <a:pt x="391045" y="138963"/>
                  </a:moveTo>
                  <a:lnTo>
                    <a:pt x="368960" y="143967"/>
                  </a:lnTo>
                  <a:lnTo>
                    <a:pt x="340842" y="151841"/>
                  </a:lnTo>
                  <a:lnTo>
                    <a:pt x="319735" y="154393"/>
                  </a:lnTo>
                  <a:lnTo>
                    <a:pt x="298538" y="153085"/>
                  </a:lnTo>
                  <a:lnTo>
                    <a:pt x="277164" y="147269"/>
                  </a:lnTo>
                  <a:lnTo>
                    <a:pt x="259753" y="140944"/>
                  </a:lnTo>
                  <a:lnTo>
                    <a:pt x="224599" y="129171"/>
                  </a:lnTo>
                  <a:lnTo>
                    <a:pt x="207086" y="123088"/>
                  </a:lnTo>
                  <a:lnTo>
                    <a:pt x="193941" y="119748"/>
                  </a:lnTo>
                  <a:lnTo>
                    <a:pt x="181025" y="119189"/>
                  </a:lnTo>
                  <a:lnTo>
                    <a:pt x="168198" y="121107"/>
                  </a:lnTo>
                  <a:lnTo>
                    <a:pt x="118541" y="142214"/>
                  </a:lnTo>
                  <a:lnTo>
                    <a:pt x="66294" y="172148"/>
                  </a:lnTo>
                  <a:lnTo>
                    <a:pt x="49530" y="183692"/>
                  </a:lnTo>
                  <a:lnTo>
                    <a:pt x="75107" y="248043"/>
                  </a:lnTo>
                  <a:lnTo>
                    <a:pt x="114312" y="220522"/>
                  </a:lnTo>
                  <a:lnTo>
                    <a:pt x="141224" y="203200"/>
                  </a:lnTo>
                  <a:lnTo>
                    <a:pt x="168973" y="187286"/>
                  </a:lnTo>
                  <a:lnTo>
                    <a:pt x="197827" y="173189"/>
                  </a:lnTo>
                  <a:lnTo>
                    <a:pt x="213245" y="167830"/>
                  </a:lnTo>
                  <a:lnTo>
                    <a:pt x="228180" y="166090"/>
                  </a:lnTo>
                  <a:lnTo>
                    <a:pt x="242874" y="168605"/>
                  </a:lnTo>
                  <a:lnTo>
                    <a:pt x="257517" y="175996"/>
                  </a:lnTo>
                  <a:lnTo>
                    <a:pt x="263436" y="179578"/>
                  </a:lnTo>
                  <a:lnTo>
                    <a:pt x="269684" y="182676"/>
                  </a:lnTo>
                  <a:lnTo>
                    <a:pt x="282536" y="188214"/>
                  </a:lnTo>
                  <a:lnTo>
                    <a:pt x="299148" y="194005"/>
                  </a:lnTo>
                  <a:lnTo>
                    <a:pt x="316052" y="197192"/>
                  </a:lnTo>
                  <a:lnTo>
                    <a:pt x="333235" y="197789"/>
                  </a:lnTo>
                  <a:lnTo>
                    <a:pt x="350710" y="195770"/>
                  </a:lnTo>
                  <a:lnTo>
                    <a:pt x="357759" y="194449"/>
                  </a:lnTo>
                  <a:lnTo>
                    <a:pt x="364883" y="191858"/>
                  </a:lnTo>
                  <a:lnTo>
                    <a:pt x="379806" y="192684"/>
                  </a:lnTo>
                  <a:lnTo>
                    <a:pt x="385381" y="189534"/>
                  </a:lnTo>
                  <a:lnTo>
                    <a:pt x="391045" y="185000"/>
                  </a:lnTo>
                  <a:lnTo>
                    <a:pt x="391045" y="138963"/>
                  </a:lnTo>
                  <a:close/>
                </a:path>
                <a:path w="391159" h="375284">
                  <a:moveTo>
                    <a:pt x="391134" y="0"/>
                  </a:moveTo>
                  <a:lnTo>
                    <a:pt x="347065" y="5245"/>
                  </a:lnTo>
                  <a:lnTo>
                    <a:pt x="340042" y="4864"/>
                  </a:lnTo>
                  <a:lnTo>
                    <a:pt x="311734" y="15760"/>
                  </a:lnTo>
                  <a:lnTo>
                    <a:pt x="238975" y="44627"/>
                  </a:lnTo>
                  <a:lnTo>
                    <a:pt x="232498" y="46164"/>
                  </a:lnTo>
                  <a:lnTo>
                    <a:pt x="226288" y="48387"/>
                  </a:lnTo>
                  <a:lnTo>
                    <a:pt x="210604" y="52120"/>
                  </a:lnTo>
                  <a:lnTo>
                    <a:pt x="195262" y="52184"/>
                  </a:lnTo>
                  <a:lnTo>
                    <a:pt x="180238" y="48907"/>
                  </a:lnTo>
                  <a:lnTo>
                    <a:pt x="165468" y="42672"/>
                  </a:lnTo>
                  <a:lnTo>
                    <a:pt x="143560" y="33070"/>
                  </a:lnTo>
                  <a:lnTo>
                    <a:pt x="121183" y="27419"/>
                  </a:lnTo>
                  <a:lnTo>
                    <a:pt x="74434" y="31419"/>
                  </a:lnTo>
                  <a:lnTo>
                    <a:pt x="33324" y="46278"/>
                  </a:lnTo>
                  <a:lnTo>
                    <a:pt x="13208" y="55422"/>
                  </a:lnTo>
                  <a:lnTo>
                    <a:pt x="4737" y="56083"/>
                  </a:lnTo>
                  <a:lnTo>
                    <a:pt x="0" y="62420"/>
                  </a:lnTo>
                  <a:lnTo>
                    <a:pt x="23977" y="118275"/>
                  </a:lnTo>
                  <a:lnTo>
                    <a:pt x="42316" y="107937"/>
                  </a:lnTo>
                  <a:lnTo>
                    <a:pt x="60680" y="98539"/>
                  </a:lnTo>
                  <a:lnTo>
                    <a:pt x="98298" y="83185"/>
                  </a:lnTo>
                  <a:lnTo>
                    <a:pt x="142481" y="72593"/>
                  </a:lnTo>
                  <a:lnTo>
                    <a:pt x="164998" y="71450"/>
                  </a:lnTo>
                  <a:lnTo>
                    <a:pt x="187871" y="74206"/>
                  </a:lnTo>
                  <a:lnTo>
                    <a:pt x="203974" y="79108"/>
                  </a:lnTo>
                  <a:lnTo>
                    <a:pt x="219240" y="85979"/>
                  </a:lnTo>
                  <a:lnTo>
                    <a:pt x="254660" y="104863"/>
                  </a:lnTo>
                  <a:lnTo>
                    <a:pt x="259626" y="105740"/>
                  </a:lnTo>
                  <a:lnTo>
                    <a:pt x="284975" y="97091"/>
                  </a:lnTo>
                  <a:lnTo>
                    <a:pt x="344766" y="79349"/>
                  </a:lnTo>
                  <a:lnTo>
                    <a:pt x="356425" y="76136"/>
                  </a:lnTo>
                  <a:lnTo>
                    <a:pt x="368173" y="73190"/>
                  </a:lnTo>
                  <a:lnTo>
                    <a:pt x="379806" y="69888"/>
                  </a:lnTo>
                  <a:lnTo>
                    <a:pt x="391134" y="65595"/>
                  </a:lnTo>
                  <a:lnTo>
                    <a:pt x="391134" y="0"/>
                  </a:lnTo>
                  <a:close/>
                </a:path>
              </a:pathLst>
            </a:custGeom>
            <a:solidFill>
              <a:srgbClr val="BD2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bg object 25"/>
            <p:cNvSpPr/>
            <p:nvPr/>
          </p:nvSpPr>
          <p:spPr>
            <a:xfrm>
              <a:off x="11475651" y="553587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2701" y="0"/>
                  </a:moveTo>
                  <a:lnTo>
                    <a:pt x="309" y="695"/>
                  </a:lnTo>
                  <a:lnTo>
                    <a:pt x="0" y="1824"/>
                  </a:lnTo>
                  <a:lnTo>
                    <a:pt x="394" y="2399"/>
                  </a:lnTo>
                  <a:lnTo>
                    <a:pt x="1485" y="2509"/>
                  </a:lnTo>
                  <a:lnTo>
                    <a:pt x="1901" y="1363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bg 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68616" y="386588"/>
            <a:ext cx="3854767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61938" y="2355596"/>
            <a:ext cx="9868123" cy="16471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443973" y="6584026"/>
            <a:ext cx="1841500" cy="167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15546" y="6567128"/>
            <a:ext cx="246379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0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54790" y="5934026"/>
            <a:ext cx="2103120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0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4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Combat Paramedic/Provider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0996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91"/>
                </a:lnTo>
                <a:lnTo>
                  <a:pt x="7520" y="515742"/>
                </a:lnTo>
                <a:lnTo>
                  <a:pt x="28030" y="546162"/>
                </a:lnTo>
                <a:lnTo>
                  <a:pt x="58449" y="566671"/>
                </a:lnTo>
                <a:lnTo>
                  <a:pt x="95700" y="574192"/>
                </a:lnTo>
                <a:lnTo>
                  <a:pt x="2286593" y="574192"/>
                </a:lnTo>
                <a:lnTo>
                  <a:pt x="2323844" y="566671"/>
                </a:lnTo>
                <a:lnTo>
                  <a:pt x="2354263" y="546162"/>
                </a:lnTo>
                <a:lnTo>
                  <a:pt x="2374773" y="515742"/>
                </a:lnTo>
                <a:lnTo>
                  <a:pt x="2382294" y="478491"/>
                </a:lnTo>
                <a:lnTo>
                  <a:pt x="2382294" y="95700"/>
                </a:lnTo>
                <a:lnTo>
                  <a:pt x="2374773" y="58449"/>
                </a:lnTo>
                <a:lnTo>
                  <a:pt x="2354263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61411" y="5934026"/>
            <a:ext cx="1541780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2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1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All</a:t>
            </a:r>
            <a:r>
              <a:rPr sz="13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Service</a:t>
            </a:r>
            <a:r>
              <a:rPr sz="13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Members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99117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91"/>
                </a:lnTo>
                <a:lnTo>
                  <a:pt x="7520" y="515742"/>
                </a:lnTo>
                <a:lnTo>
                  <a:pt x="28030" y="546162"/>
                </a:lnTo>
                <a:lnTo>
                  <a:pt x="58449" y="566671"/>
                </a:lnTo>
                <a:lnTo>
                  <a:pt x="95700" y="574192"/>
                </a:lnTo>
                <a:lnTo>
                  <a:pt x="2286593" y="574192"/>
                </a:lnTo>
                <a:lnTo>
                  <a:pt x="2323843" y="566671"/>
                </a:lnTo>
                <a:lnTo>
                  <a:pt x="2354263" y="546162"/>
                </a:lnTo>
                <a:lnTo>
                  <a:pt x="2374773" y="515742"/>
                </a:lnTo>
                <a:lnTo>
                  <a:pt x="2382293" y="478491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3" y="28030"/>
                </a:lnTo>
                <a:lnTo>
                  <a:pt x="2323843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19831" y="5934026"/>
            <a:ext cx="1341755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FFFFFF"/>
                </a:solidFill>
                <a:latin typeface="Arial Black"/>
                <a:cs typeface="Arial Black"/>
              </a:rPr>
              <a:t>TCCC</a:t>
            </a:r>
            <a:r>
              <a:rPr sz="1600" spc="-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TIER</a:t>
            </a:r>
            <a:r>
              <a:rPr sz="16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endParaRPr sz="1600">
              <a:latin typeface="Arial MT"/>
              <a:cs typeface="Arial MT"/>
            </a:endParaRPr>
          </a:p>
          <a:p>
            <a:pPr marL="21590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Combat</a:t>
            </a:r>
            <a:r>
              <a:rPr sz="13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Lifesaver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57239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91"/>
                </a:lnTo>
                <a:lnTo>
                  <a:pt x="7520" y="515742"/>
                </a:lnTo>
                <a:lnTo>
                  <a:pt x="28030" y="546162"/>
                </a:lnTo>
                <a:lnTo>
                  <a:pt x="58449" y="566671"/>
                </a:lnTo>
                <a:lnTo>
                  <a:pt x="95700" y="574192"/>
                </a:lnTo>
                <a:lnTo>
                  <a:pt x="2286593" y="574192"/>
                </a:lnTo>
                <a:lnTo>
                  <a:pt x="2323844" y="566671"/>
                </a:lnTo>
                <a:lnTo>
                  <a:pt x="2354264" y="546162"/>
                </a:lnTo>
                <a:lnTo>
                  <a:pt x="2374773" y="515742"/>
                </a:lnTo>
                <a:lnTo>
                  <a:pt x="2382293" y="478491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397473" y="5934026"/>
            <a:ext cx="1901825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0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3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1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Medic/Corpsman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6324" y="4227067"/>
            <a:ext cx="6289040" cy="112014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>
              <a:lnSpc>
                <a:spcPts val="4300"/>
              </a:lnSpc>
              <a:spcBef>
                <a:spcPts val="215"/>
              </a:spcBef>
            </a:pPr>
            <a:r>
              <a:rPr sz="3600" b="1" spc="-5" dirty="0">
                <a:latin typeface="Arial"/>
                <a:cs typeface="Arial"/>
              </a:rPr>
              <a:t>MODULE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09: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spc="-30" dirty="0">
                <a:latin typeface="Arial"/>
                <a:cs typeface="Arial"/>
              </a:rPr>
              <a:t>CIRCULATION</a:t>
            </a:r>
            <a:r>
              <a:rPr sz="3600" b="1" dirty="0">
                <a:latin typeface="Arial"/>
                <a:cs typeface="Arial"/>
              </a:rPr>
              <a:t>/ </a:t>
            </a:r>
            <a:r>
              <a:rPr sz="3600" b="1" spc="-98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HEMORRHAGE</a:t>
            </a:r>
            <a:r>
              <a:rPr sz="3600" b="1" spc="-2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CONTROL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304AB2-7F6A-8684-E40C-AFB856554CC9}"/>
              </a:ext>
            </a:extLst>
          </p:cNvPr>
          <p:cNvSpPr txBox="1"/>
          <p:nvPr/>
        </p:nvSpPr>
        <p:spPr>
          <a:xfrm>
            <a:off x="8558928" y="6006920"/>
            <a:ext cx="60932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2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#TCCC-CLS-PPT-09 17 Apr 24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58E34-0525-0772-B162-77C11F8FD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2691E4-1D6A-5A32-3582-6487CF0174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D025E4-3D49-E543-70A7-EFB54D47D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A888BE9-831E-4207-C8F8-2406932450CE}"/>
              </a:ext>
            </a:extLst>
          </p:cNvPr>
          <p:cNvGrpSpPr/>
          <p:nvPr/>
        </p:nvGrpSpPr>
        <p:grpSpPr>
          <a:xfrm>
            <a:off x="10690841" y="263879"/>
            <a:ext cx="1223771" cy="579667"/>
            <a:chOff x="10690841" y="263879"/>
            <a:chExt cx="1223771" cy="579667"/>
          </a:xfrm>
        </p:grpSpPr>
        <p:sp>
          <p:nvSpPr>
            <p:cNvPr id="15" name="bg object 16">
              <a:extLst>
                <a:ext uri="{FF2B5EF4-FFF2-40B4-BE49-F238E27FC236}">
                  <a16:creationId xmlns:a16="http://schemas.microsoft.com/office/drawing/2014/main" id="{B9ED947C-CE51-FE26-2957-EADA92E47261}"/>
                </a:ext>
              </a:extLst>
            </p:cNvPr>
            <p:cNvSpPr/>
            <p:nvPr/>
          </p:nvSpPr>
          <p:spPr>
            <a:xfrm>
              <a:off x="11234474" y="305153"/>
              <a:ext cx="389255" cy="362585"/>
            </a:xfrm>
            <a:custGeom>
              <a:avLst/>
              <a:gdLst/>
              <a:ahLst/>
              <a:cxnLst/>
              <a:rect l="l" t="t" r="r" b="b"/>
              <a:pathLst>
                <a:path w="389254" h="362584">
                  <a:moveTo>
                    <a:pt x="255315" y="0"/>
                  </a:moveTo>
                  <a:lnTo>
                    <a:pt x="133697" y="0"/>
                  </a:lnTo>
                  <a:lnTo>
                    <a:pt x="0" y="358962"/>
                  </a:lnTo>
                  <a:lnTo>
                    <a:pt x="113197" y="358962"/>
                  </a:lnTo>
                  <a:lnTo>
                    <a:pt x="121811" y="330001"/>
                  </a:lnTo>
                  <a:lnTo>
                    <a:pt x="126095" y="316285"/>
                  </a:lnTo>
                  <a:lnTo>
                    <a:pt x="130891" y="303486"/>
                  </a:lnTo>
                  <a:lnTo>
                    <a:pt x="255502" y="303486"/>
                  </a:lnTo>
                  <a:lnTo>
                    <a:pt x="260103" y="318171"/>
                  </a:lnTo>
                  <a:lnTo>
                    <a:pt x="264105" y="332856"/>
                  </a:lnTo>
                  <a:lnTo>
                    <a:pt x="268545" y="347540"/>
                  </a:lnTo>
                  <a:lnTo>
                    <a:pt x="274460" y="362225"/>
                  </a:lnTo>
                  <a:lnTo>
                    <a:pt x="389144" y="362225"/>
                  </a:lnTo>
                  <a:lnTo>
                    <a:pt x="255315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bg object 17">
              <a:extLst>
                <a:ext uri="{FF2B5EF4-FFF2-40B4-BE49-F238E27FC236}">
                  <a16:creationId xmlns:a16="http://schemas.microsoft.com/office/drawing/2014/main" id="{19812985-7CEA-EF1D-4C19-FAFCE3888AFE}"/>
                </a:ext>
              </a:extLst>
            </p:cNvPr>
            <p:cNvSpPr/>
            <p:nvPr/>
          </p:nvSpPr>
          <p:spPr>
            <a:xfrm>
              <a:off x="11304408" y="367155"/>
              <a:ext cx="234950" cy="219710"/>
            </a:xfrm>
            <a:custGeom>
              <a:avLst/>
              <a:gdLst/>
              <a:ahLst/>
              <a:cxnLst/>
              <a:rect l="l" t="t" r="r" b="b"/>
              <a:pathLst>
                <a:path w="234950" h="219709">
                  <a:moveTo>
                    <a:pt x="64794" y="0"/>
                  </a:moveTo>
                  <a:lnTo>
                    <a:pt x="0" y="191719"/>
                  </a:lnTo>
                  <a:lnTo>
                    <a:pt x="117416" y="219276"/>
                  </a:lnTo>
                  <a:lnTo>
                    <a:pt x="234746" y="204501"/>
                  </a:lnTo>
                  <a:lnTo>
                    <a:pt x="203808" y="38591"/>
                  </a:lnTo>
                  <a:lnTo>
                    <a:pt x="64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g object 18">
              <a:extLst>
                <a:ext uri="{FF2B5EF4-FFF2-40B4-BE49-F238E27FC236}">
                  <a16:creationId xmlns:a16="http://schemas.microsoft.com/office/drawing/2014/main" id="{E153885D-C6F2-ECCF-315A-86DABD9B70B0}"/>
                </a:ext>
              </a:extLst>
            </p:cNvPr>
            <p:cNvSpPr/>
            <p:nvPr/>
          </p:nvSpPr>
          <p:spPr>
            <a:xfrm>
              <a:off x="10790835" y="783221"/>
              <a:ext cx="996950" cy="60325"/>
            </a:xfrm>
            <a:custGeom>
              <a:avLst/>
              <a:gdLst/>
              <a:ahLst/>
              <a:cxnLst/>
              <a:rect l="l" t="t" r="r" b="b"/>
              <a:pathLst>
                <a:path w="996950" h="60325">
                  <a:moveTo>
                    <a:pt x="46418" y="20345"/>
                  </a:moveTo>
                  <a:lnTo>
                    <a:pt x="43903" y="13347"/>
                  </a:lnTo>
                  <a:lnTo>
                    <a:pt x="39255" y="8712"/>
                  </a:lnTo>
                  <a:lnTo>
                    <a:pt x="39255" y="21983"/>
                  </a:lnTo>
                  <a:lnTo>
                    <a:pt x="39255" y="37312"/>
                  </a:lnTo>
                  <a:lnTo>
                    <a:pt x="37223" y="43180"/>
                  </a:lnTo>
                  <a:lnTo>
                    <a:pt x="29108" y="51092"/>
                  </a:lnTo>
                  <a:lnTo>
                    <a:pt x="23050" y="53073"/>
                  </a:lnTo>
                  <a:lnTo>
                    <a:pt x="6756" y="53073"/>
                  </a:lnTo>
                  <a:lnTo>
                    <a:pt x="6756" y="6680"/>
                  </a:lnTo>
                  <a:lnTo>
                    <a:pt x="24079" y="6680"/>
                  </a:lnTo>
                  <a:lnTo>
                    <a:pt x="29743" y="8597"/>
                  </a:lnTo>
                  <a:lnTo>
                    <a:pt x="37350" y="16281"/>
                  </a:lnTo>
                  <a:lnTo>
                    <a:pt x="39255" y="21983"/>
                  </a:lnTo>
                  <a:lnTo>
                    <a:pt x="39255" y="8712"/>
                  </a:lnTo>
                  <a:lnTo>
                    <a:pt x="37223" y="6680"/>
                  </a:lnTo>
                  <a:lnTo>
                    <a:pt x="33883" y="3340"/>
                  </a:lnTo>
                  <a:lnTo>
                    <a:pt x="26860" y="838"/>
                  </a:lnTo>
                  <a:lnTo>
                    <a:pt x="0" y="838"/>
                  </a:lnTo>
                  <a:lnTo>
                    <a:pt x="0" y="58915"/>
                  </a:lnTo>
                  <a:lnTo>
                    <a:pt x="25882" y="58915"/>
                  </a:lnTo>
                  <a:lnTo>
                    <a:pt x="33388" y="56375"/>
                  </a:lnTo>
                  <a:lnTo>
                    <a:pt x="36779" y="53073"/>
                  </a:lnTo>
                  <a:lnTo>
                    <a:pt x="43802" y="46240"/>
                  </a:lnTo>
                  <a:lnTo>
                    <a:pt x="46418" y="38912"/>
                  </a:lnTo>
                  <a:lnTo>
                    <a:pt x="46418" y="20345"/>
                  </a:lnTo>
                  <a:close/>
                </a:path>
                <a:path w="996950" h="60325">
                  <a:moveTo>
                    <a:pt x="91795" y="838"/>
                  </a:moveTo>
                  <a:lnTo>
                    <a:pt x="59372" y="838"/>
                  </a:lnTo>
                  <a:lnTo>
                    <a:pt x="59372" y="58915"/>
                  </a:lnTo>
                  <a:lnTo>
                    <a:pt x="91795" y="58915"/>
                  </a:lnTo>
                  <a:lnTo>
                    <a:pt x="91795" y="52870"/>
                  </a:lnTo>
                  <a:lnTo>
                    <a:pt x="66141" y="52870"/>
                  </a:lnTo>
                  <a:lnTo>
                    <a:pt x="66141" y="31508"/>
                  </a:lnTo>
                  <a:lnTo>
                    <a:pt x="90246" y="31508"/>
                  </a:lnTo>
                  <a:lnTo>
                    <a:pt x="90246" y="25552"/>
                  </a:lnTo>
                  <a:lnTo>
                    <a:pt x="66141" y="25552"/>
                  </a:lnTo>
                  <a:lnTo>
                    <a:pt x="66141" y="6832"/>
                  </a:lnTo>
                  <a:lnTo>
                    <a:pt x="91795" y="6832"/>
                  </a:lnTo>
                  <a:lnTo>
                    <a:pt x="91795" y="838"/>
                  </a:lnTo>
                  <a:close/>
                </a:path>
                <a:path w="996950" h="60325">
                  <a:moveTo>
                    <a:pt x="137096" y="838"/>
                  </a:moveTo>
                  <a:lnTo>
                    <a:pt x="104686" y="838"/>
                  </a:lnTo>
                  <a:lnTo>
                    <a:pt x="104686" y="58915"/>
                  </a:lnTo>
                  <a:lnTo>
                    <a:pt x="111442" y="58915"/>
                  </a:lnTo>
                  <a:lnTo>
                    <a:pt x="111442" y="34086"/>
                  </a:lnTo>
                  <a:lnTo>
                    <a:pt x="135547" y="34086"/>
                  </a:lnTo>
                  <a:lnTo>
                    <a:pt x="135547" y="28092"/>
                  </a:lnTo>
                  <a:lnTo>
                    <a:pt x="111442" y="28092"/>
                  </a:lnTo>
                  <a:lnTo>
                    <a:pt x="111442" y="6832"/>
                  </a:lnTo>
                  <a:lnTo>
                    <a:pt x="137096" y="6832"/>
                  </a:lnTo>
                  <a:lnTo>
                    <a:pt x="137096" y="838"/>
                  </a:lnTo>
                  <a:close/>
                </a:path>
                <a:path w="996950" h="60325">
                  <a:moveTo>
                    <a:pt x="179146" y="838"/>
                  </a:moveTo>
                  <a:lnTo>
                    <a:pt x="146723" y="838"/>
                  </a:lnTo>
                  <a:lnTo>
                    <a:pt x="146723" y="58915"/>
                  </a:lnTo>
                  <a:lnTo>
                    <a:pt x="179146" y="58915"/>
                  </a:lnTo>
                  <a:lnTo>
                    <a:pt x="179146" y="52870"/>
                  </a:lnTo>
                  <a:lnTo>
                    <a:pt x="153492" y="52870"/>
                  </a:lnTo>
                  <a:lnTo>
                    <a:pt x="153492" y="31508"/>
                  </a:lnTo>
                  <a:lnTo>
                    <a:pt x="177584" y="31508"/>
                  </a:lnTo>
                  <a:lnTo>
                    <a:pt x="177584" y="25552"/>
                  </a:lnTo>
                  <a:lnTo>
                    <a:pt x="153492" y="25552"/>
                  </a:lnTo>
                  <a:lnTo>
                    <a:pt x="153492" y="6832"/>
                  </a:lnTo>
                  <a:lnTo>
                    <a:pt x="179146" y="6832"/>
                  </a:lnTo>
                  <a:lnTo>
                    <a:pt x="179146" y="838"/>
                  </a:lnTo>
                  <a:close/>
                </a:path>
                <a:path w="996950" h="60325">
                  <a:moveTo>
                    <a:pt x="237451" y="838"/>
                  </a:moveTo>
                  <a:lnTo>
                    <a:pt x="231127" y="838"/>
                  </a:lnTo>
                  <a:lnTo>
                    <a:pt x="231076" y="35839"/>
                  </a:lnTo>
                  <a:lnTo>
                    <a:pt x="231686" y="49377"/>
                  </a:lnTo>
                  <a:lnTo>
                    <a:pt x="231368" y="49377"/>
                  </a:lnTo>
                  <a:lnTo>
                    <a:pt x="199669" y="838"/>
                  </a:lnTo>
                  <a:lnTo>
                    <a:pt x="192024" y="838"/>
                  </a:lnTo>
                  <a:lnTo>
                    <a:pt x="192024" y="58915"/>
                  </a:lnTo>
                  <a:lnTo>
                    <a:pt x="198272" y="58915"/>
                  </a:lnTo>
                  <a:lnTo>
                    <a:pt x="198272" y="21132"/>
                  </a:lnTo>
                  <a:lnTo>
                    <a:pt x="198056" y="15887"/>
                  </a:lnTo>
                  <a:lnTo>
                    <a:pt x="197637" y="10172"/>
                  </a:lnTo>
                  <a:lnTo>
                    <a:pt x="197954" y="10172"/>
                  </a:lnTo>
                  <a:lnTo>
                    <a:pt x="229743" y="58915"/>
                  </a:lnTo>
                  <a:lnTo>
                    <a:pt x="237451" y="58915"/>
                  </a:lnTo>
                  <a:lnTo>
                    <a:pt x="237451" y="838"/>
                  </a:lnTo>
                  <a:close/>
                </a:path>
                <a:path w="996950" h="60325">
                  <a:moveTo>
                    <a:pt x="286258" y="39484"/>
                  </a:moveTo>
                  <a:lnTo>
                    <a:pt x="285102" y="36258"/>
                  </a:lnTo>
                  <a:lnTo>
                    <a:pt x="280517" y="31280"/>
                  </a:lnTo>
                  <a:lnTo>
                    <a:pt x="276326" y="28956"/>
                  </a:lnTo>
                  <a:lnTo>
                    <a:pt x="266598" y="25476"/>
                  </a:lnTo>
                  <a:lnTo>
                    <a:pt x="263893" y="24295"/>
                  </a:lnTo>
                  <a:lnTo>
                    <a:pt x="260362" y="22148"/>
                  </a:lnTo>
                  <a:lnTo>
                    <a:pt x="259118" y="20980"/>
                  </a:lnTo>
                  <a:lnTo>
                    <a:pt x="257632" y="18402"/>
                  </a:lnTo>
                  <a:lnTo>
                    <a:pt x="257263" y="16751"/>
                  </a:lnTo>
                  <a:lnTo>
                    <a:pt x="257263" y="12014"/>
                  </a:lnTo>
                  <a:lnTo>
                    <a:pt x="258267" y="9880"/>
                  </a:lnTo>
                  <a:lnTo>
                    <a:pt x="262293" y="6807"/>
                  </a:lnTo>
                  <a:lnTo>
                    <a:pt x="265099" y="6045"/>
                  </a:lnTo>
                  <a:lnTo>
                    <a:pt x="273202" y="6045"/>
                  </a:lnTo>
                  <a:lnTo>
                    <a:pt x="277876" y="7048"/>
                  </a:lnTo>
                  <a:lnTo>
                    <a:pt x="282676" y="9067"/>
                  </a:lnTo>
                  <a:lnTo>
                    <a:pt x="284784" y="3187"/>
                  </a:lnTo>
                  <a:lnTo>
                    <a:pt x="279933" y="1066"/>
                  </a:lnTo>
                  <a:lnTo>
                    <a:pt x="274612" y="0"/>
                  </a:lnTo>
                  <a:lnTo>
                    <a:pt x="263296" y="0"/>
                  </a:lnTo>
                  <a:lnTo>
                    <a:pt x="258838" y="1333"/>
                  </a:lnTo>
                  <a:lnTo>
                    <a:pt x="252107" y="6629"/>
                  </a:lnTo>
                  <a:lnTo>
                    <a:pt x="250418" y="10185"/>
                  </a:lnTo>
                  <a:lnTo>
                    <a:pt x="250418" y="18923"/>
                  </a:lnTo>
                  <a:lnTo>
                    <a:pt x="251574" y="22377"/>
                  </a:lnTo>
                  <a:lnTo>
                    <a:pt x="256222" y="27673"/>
                  </a:lnTo>
                  <a:lnTo>
                    <a:pt x="260083" y="29972"/>
                  </a:lnTo>
                  <a:lnTo>
                    <a:pt x="269367" y="33274"/>
                  </a:lnTo>
                  <a:lnTo>
                    <a:pt x="272249" y="34505"/>
                  </a:lnTo>
                  <a:lnTo>
                    <a:pt x="276034" y="36677"/>
                  </a:lnTo>
                  <a:lnTo>
                    <a:pt x="277393" y="37871"/>
                  </a:lnTo>
                  <a:lnTo>
                    <a:pt x="279006" y="40436"/>
                  </a:lnTo>
                  <a:lnTo>
                    <a:pt x="279412" y="42087"/>
                  </a:lnTo>
                  <a:lnTo>
                    <a:pt x="279412" y="47142"/>
                  </a:lnTo>
                  <a:lnTo>
                    <a:pt x="278269" y="49517"/>
                  </a:lnTo>
                  <a:lnTo>
                    <a:pt x="273710" y="52933"/>
                  </a:lnTo>
                  <a:lnTo>
                    <a:pt x="270319" y="53784"/>
                  </a:lnTo>
                  <a:lnTo>
                    <a:pt x="263055" y="53784"/>
                  </a:lnTo>
                  <a:lnTo>
                    <a:pt x="260273" y="53505"/>
                  </a:lnTo>
                  <a:lnTo>
                    <a:pt x="254647" y="52336"/>
                  </a:lnTo>
                  <a:lnTo>
                    <a:pt x="252044" y="51536"/>
                  </a:lnTo>
                  <a:lnTo>
                    <a:pt x="249656" y="50533"/>
                  </a:lnTo>
                  <a:lnTo>
                    <a:pt x="249656" y="57048"/>
                  </a:lnTo>
                  <a:lnTo>
                    <a:pt x="253377" y="58826"/>
                  </a:lnTo>
                  <a:lnTo>
                    <a:pt x="258673" y="59715"/>
                  </a:lnTo>
                  <a:lnTo>
                    <a:pt x="271932" y="59715"/>
                  </a:lnTo>
                  <a:lnTo>
                    <a:pt x="276974" y="58280"/>
                  </a:lnTo>
                  <a:lnTo>
                    <a:pt x="284403" y="52552"/>
                  </a:lnTo>
                  <a:lnTo>
                    <a:pt x="286258" y="48577"/>
                  </a:lnTo>
                  <a:lnTo>
                    <a:pt x="286258" y="43459"/>
                  </a:lnTo>
                  <a:lnTo>
                    <a:pt x="286258" y="39484"/>
                  </a:lnTo>
                  <a:close/>
                </a:path>
                <a:path w="996950" h="60325">
                  <a:moveTo>
                    <a:pt x="330568" y="838"/>
                  </a:moveTo>
                  <a:lnTo>
                    <a:pt x="298145" y="838"/>
                  </a:lnTo>
                  <a:lnTo>
                    <a:pt x="298145" y="58915"/>
                  </a:lnTo>
                  <a:lnTo>
                    <a:pt x="330568" y="58915"/>
                  </a:lnTo>
                  <a:lnTo>
                    <a:pt x="330568" y="52870"/>
                  </a:lnTo>
                  <a:lnTo>
                    <a:pt x="304914" y="52870"/>
                  </a:lnTo>
                  <a:lnTo>
                    <a:pt x="304914" y="31508"/>
                  </a:lnTo>
                  <a:lnTo>
                    <a:pt x="329018" y="31508"/>
                  </a:lnTo>
                  <a:lnTo>
                    <a:pt x="329018" y="25552"/>
                  </a:lnTo>
                  <a:lnTo>
                    <a:pt x="304914" y="25552"/>
                  </a:lnTo>
                  <a:lnTo>
                    <a:pt x="304914" y="6832"/>
                  </a:lnTo>
                  <a:lnTo>
                    <a:pt x="330568" y="6832"/>
                  </a:lnTo>
                  <a:lnTo>
                    <a:pt x="330568" y="838"/>
                  </a:lnTo>
                  <a:close/>
                </a:path>
                <a:path w="996950" h="60325">
                  <a:moveTo>
                    <a:pt x="408762" y="838"/>
                  </a:moveTo>
                  <a:lnTo>
                    <a:pt x="402005" y="838"/>
                  </a:lnTo>
                  <a:lnTo>
                    <a:pt x="402005" y="25552"/>
                  </a:lnTo>
                  <a:lnTo>
                    <a:pt x="371373" y="25552"/>
                  </a:lnTo>
                  <a:lnTo>
                    <a:pt x="371373" y="838"/>
                  </a:lnTo>
                  <a:lnTo>
                    <a:pt x="364617" y="838"/>
                  </a:lnTo>
                  <a:lnTo>
                    <a:pt x="364617" y="58915"/>
                  </a:lnTo>
                  <a:lnTo>
                    <a:pt x="371373" y="58915"/>
                  </a:lnTo>
                  <a:lnTo>
                    <a:pt x="371373" y="31584"/>
                  </a:lnTo>
                  <a:lnTo>
                    <a:pt x="402005" y="31584"/>
                  </a:lnTo>
                  <a:lnTo>
                    <a:pt x="402005" y="58915"/>
                  </a:lnTo>
                  <a:lnTo>
                    <a:pt x="408762" y="58915"/>
                  </a:lnTo>
                  <a:lnTo>
                    <a:pt x="408762" y="838"/>
                  </a:lnTo>
                  <a:close/>
                </a:path>
                <a:path w="996950" h="60325">
                  <a:moveTo>
                    <a:pt x="457123" y="838"/>
                  </a:moveTo>
                  <a:lnTo>
                    <a:pt x="424713" y="838"/>
                  </a:lnTo>
                  <a:lnTo>
                    <a:pt x="424713" y="58915"/>
                  </a:lnTo>
                  <a:lnTo>
                    <a:pt x="457123" y="58915"/>
                  </a:lnTo>
                  <a:lnTo>
                    <a:pt x="457123" y="52870"/>
                  </a:lnTo>
                  <a:lnTo>
                    <a:pt x="431469" y="52870"/>
                  </a:lnTo>
                  <a:lnTo>
                    <a:pt x="431469" y="31508"/>
                  </a:lnTo>
                  <a:lnTo>
                    <a:pt x="455574" y="31508"/>
                  </a:lnTo>
                  <a:lnTo>
                    <a:pt x="455574" y="25552"/>
                  </a:lnTo>
                  <a:lnTo>
                    <a:pt x="431469" y="25552"/>
                  </a:lnTo>
                  <a:lnTo>
                    <a:pt x="431469" y="6832"/>
                  </a:lnTo>
                  <a:lnTo>
                    <a:pt x="457123" y="6832"/>
                  </a:lnTo>
                  <a:lnTo>
                    <a:pt x="457123" y="838"/>
                  </a:lnTo>
                  <a:close/>
                </a:path>
                <a:path w="996950" h="60325">
                  <a:moveTo>
                    <a:pt x="513575" y="58915"/>
                  </a:moveTo>
                  <a:lnTo>
                    <a:pt x="506323" y="40436"/>
                  </a:lnTo>
                  <a:lnTo>
                    <a:pt x="503936" y="34366"/>
                  </a:lnTo>
                  <a:lnTo>
                    <a:pt x="497217" y="17233"/>
                  </a:lnTo>
                  <a:lnTo>
                    <a:pt x="497217" y="34366"/>
                  </a:lnTo>
                  <a:lnTo>
                    <a:pt x="478409" y="34366"/>
                  </a:lnTo>
                  <a:lnTo>
                    <a:pt x="485254" y="16370"/>
                  </a:lnTo>
                  <a:lnTo>
                    <a:pt x="486333" y="13322"/>
                  </a:lnTo>
                  <a:lnTo>
                    <a:pt x="487172" y="10528"/>
                  </a:lnTo>
                  <a:lnTo>
                    <a:pt x="487756" y="7988"/>
                  </a:lnTo>
                  <a:lnTo>
                    <a:pt x="488683" y="11303"/>
                  </a:lnTo>
                  <a:lnTo>
                    <a:pt x="489585" y="14097"/>
                  </a:lnTo>
                  <a:lnTo>
                    <a:pt x="490461" y="16370"/>
                  </a:lnTo>
                  <a:lnTo>
                    <a:pt x="497217" y="34366"/>
                  </a:lnTo>
                  <a:lnTo>
                    <a:pt x="497217" y="17233"/>
                  </a:lnTo>
                  <a:lnTo>
                    <a:pt x="493598" y="7988"/>
                  </a:lnTo>
                  <a:lnTo>
                    <a:pt x="490702" y="596"/>
                  </a:lnTo>
                  <a:lnTo>
                    <a:pt x="485013" y="596"/>
                  </a:lnTo>
                  <a:lnTo>
                    <a:pt x="462026" y="58915"/>
                  </a:lnTo>
                  <a:lnTo>
                    <a:pt x="468858" y="58915"/>
                  </a:lnTo>
                  <a:lnTo>
                    <a:pt x="476021" y="40436"/>
                  </a:lnTo>
                  <a:lnTo>
                    <a:pt x="499325" y="40436"/>
                  </a:lnTo>
                  <a:lnTo>
                    <a:pt x="506564" y="58915"/>
                  </a:lnTo>
                  <a:lnTo>
                    <a:pt x="513575" y="58915"/>
                  </a:lnTo>
                  <a:close/>
                </a:path>
                <a:path w="996950" h="60325">
                  <a:moveTo>
                    <a:pt x="553986" y="52793"/>
                  </a:moveTo>
                  <a:lnTo>
                    <a:pt x="528320" y="52793"/>
                  </a:lnTo>
                  <a:lnTo>
                    <a:pt x="528320" y="838"/>
                  </a:lnTo>
                  <a:lnTo>
                    <a:pt x="521563" y="838"/>
                  </a:lnTo>
                  <a:lnTo>
                    <a:pt x="521563" y="58915"/>
                  </a:lnTo>
                  <a:lnTo>
                    <a:pt x="553986" y="58915"/>
                  </a:lnTo>
                  <a:lnTo>
                    <a:pt x="553986" y="52793"/>
                  </a:lnTo>
                  <a:close/>
                </a:path>
                <a:path w="996950" h="60325">
                  <a:moveTo>
                    <a:pt x="600163" y="838"/>
                  </a:moveTo>
                  <a:lnTo>
                    <a:pt x="556564" y="838"/>
                  </a:lnTo>
                  <a:lnTo>
                    <a:pt x="556564" y="6832"/>
                  </a:lnTo>
                  <a:lnTo>
                    <a:pt x="574979" y="6832"/>
                  </a:lnTo>
                  <a:lnTo>
                    <a:pt x="574979" y="58915"/>
                  </a:lnTo>
                  <a:lnTo>
                    <a:pt x="581748" y="58915"/>
                  </a:lnTo>
                  <a:lnTo>
                    <a:pt x="581748" y="6832"/>
                  </a:lnTo>
                  <a:lnTo>
                    <a:pt x="600163" y="6832"/>
                  </a:lnTo>
                  <a:lnTo>
                    <a:pt x="600163" y="838"/>
                  </a:lnTo>
                  <a:close/>
                </a:path>
                <a:path w="996950" h="60325">
                  <a:moveTo>
                    <a:pt x="653059" y="838"/>
                  </a:moveTo>
                  <a:lnTo>
                    <a:pt x="646303" y="838"/>
                  </a:lnTo>
                  <a:lnTo>
                    <a:pt x="646303" y="25552"/>
                  </a:lnTo>
                  <a:lnTo>
                    <a:pt x="615670" y="25552"/>
                  </a:lnTo>
                  <a:lnTo>
                    <a:pt x="615670" y="838"/>
                  </a:lnTo>
                  <a:lnTo>
                    <a:pt x="608914" y="838"/>
                  </a:lnTo>
                  <a:lnTo>
                    <a:pt x="608914" y="58915"/>
                  </a:lnTo>
                  <a:lnTo>
                    <a:pt x="615670" y="58915"/>
                  </a:lnTo>
                  <a:lnTo>
                    <a:pt x="615670" y="31584"/>
                  </a:lnTo>
                  <a:lnTo>
                    <a:pt x="646303" y="31584"/>
                  </a:lnTo>
                  <a:lnTo>
                    <a:pt x="646303" y="58915"/>
                  </a:lnTo>
                  <a:lnTo>
                    <a:pt x="653059" y="58915"/>
                  </a:lnTo>
                  <a:lnTo>
                    <a:pt x="653059" y="838"/>
                  </a:lnTo>
                  <a:close/>
                </a:path>
                <a:path w="996950" h="60325">
                  <a:moveTo>
                    <a:pt x="733729" y="58915"/>
                  </a:moveTo>
                  <a:lnTo>
                    <a:pt x="726478" y="40436"/>
                  </a:lnTo>
                  <a:lnTo>
                    <a:pt x="724090" y="34366"/>
                  </a:lnTo>
                  <a:lnTo>
                    <a:pt x="717372" y="17233"/>
                  </a:lnTo>
                  <a:lnTo>
                    <a:pt x="717372" y="34366"/>
                  </a:lnTo>
                  <a:lnTo>
                    <a:pt x="698563" y="34366"/>
                  </a:lnTo>
                  <a:lnTo>
                    <a:pt x="705408" y="16370"/>
                  </a:lnTo>
                  <a:lnTo>
                    <a:pt x="706488" y="13322"/>
                  </a:lnTo>
                  <a:lnTo>
                    <a:pt x="707326" y="10528"/>
                  </a:lnTo>
                  <a:lnTo>
                    <a:pt x="707910" y="7988"/>
                  </a:lnTo>
                  <a:lnTo>
                    <a:pt x="708837" y="11303"/>
                  </a:lnTo>
                  <a:lnTo>
                    <a:pt x="709739" y="14097"/>
                  </a:lnTo>
                  <a:lnTo>
                    <a:pt x="710615" y="16370"/>
                  </a:lnTo>
                  <a:lnTo>
                    <a:pt x="717372" y="34366"/>
                  </a:lnTo>
                  <a:lnTo>
                    <a:pt x="717372" y="17233"/>
                  </a:lnTo>
                  <a:lnTo>
                    <a:pt x="713752" y="7988"/>
                  </a:lnTo>
                  <a:lnTo>
                    <a:pt x="710857" y="596"/>
                  </a:lnTo>
                  <a:lnTo>
                    <a:pt x="705167" y="596"/>
                  </a:lnTo>
                  <a:lnTo>
                    <a:pt x="682180" y="58915"/>
                  </a:lnTo>
                  <a:lnTo>
                    <a:pt x="689013" y="58915"/>
                  </a:lnTo>
                  <a:lnTo>
                    <a:pt x="696175" y="40436"/>
                  </a:lnTo>
                  <a:lnTo>
                    <a:pt x="719480" y="40436"/>
                  </a:lnTo>
                  <a:lnTo>
                    <a:pt x="726719" y="58915"/>
                  </a:lnTo>
                  <a:lnTo>
                    <a:pt x="733729" y="58915"/>
                  </a:lnTo>
                  <a:close/>
                </a:path>
                <a:path w="996950" h="60325">
                  <a:moveTo>
                    <a:pt x="787057" y="28486"/>
                  </a:moveTo>
                  <a:lnTo>
                    <a:pt x="767295" y="28486"/>
                  </a:lnTo>
                  <a:lnTo>
                    <a:pt x="767295" y="34518"/>
                  </a:lnTo>
                  <a:lnTo>
                    <a:pt x="780300" y="34518"/>
                  </a:lnTo>
                  <a:lnTo>
                    <a:pt x="780300" y="52400"/>
                  </a:lnTo>
                  <a:lnTo>
                    <a:pt x="776452" y="53327"/>
                  </a:lnTo>
                  <a:lnTo>
                    <a:pt x="772515" y="53784"/>
                  </a:lnTo>
                  <a:lnTo>
                    <a:pt x="761060" y="53784"/>
                  </a:lnTo>
                  <a:lnTo>
                    <a:pt x="755434" y="51765"/>
                  </a:lnTo>
                  <a:lnTo>
                    <a:pt x="747776" y="43662"/>
                  </a:lnTo>
                  <a:lnTo>
                    <a:pt x="745858" y="37719"/>
                  </a:lnTo>
                  <a:lnTo>
                    <a:pt x="745858" y="22415"/>
                  </a:lnTo>
                  <a:lnTo>
                    <a:pt x="747839" y="16573"/>
                  </a:lnTo>
                  <a:lnTo>
                    <a:pt x="755802" y="8153"/>
                  </a:lnTo>
                  <a:lnTo>
                    <a:pt x="761326" y="6045"/>
                  </a:lnTo>
                  <a:lnTo>
                    <a:pt x="773264" y="6045"/>
                  </a:lnTo>
                  <a:lnTo>
                    <a:pt x="778306" y="7150"/>
                  </a:lnTo>
                  <a:lnTo>
                    <a:pt x="783564" y="9385"/>
                  </a:lnTo>
                  <a:lnTo>
                    <a:pt x="786193" y="3416"/>
                  </a:lnTo>
                  <a:lnTo>
                    <a:pt x="780834" y="1143"/>
                  </a:lnTo>
                  <a:lnTo>
                    <a:pt x="775055" y="0"/>
                  </a:lnTo>
                  <a:lnTo>
                    <a:pt x="762723" y="0"/>
                  </a:lnTo>
                  <a:lnTo>
                    <a:pt x="738695" y="23837"/>
                  </a:lnTo>
                  <a:lnTo>
                    <a:pt x="738695" y="39306"/>
                  </a:lnTo>
                  <a:lnTo>
                    <a:pt x="741146" y="46634"/>
                  </a:lnTo>
                  <a:lnTo>
                    <a:pt x="750963" y="57099"/>
                  </a:lnTo>
                  <a:lnTo>
                    <a:pt x="757809" y="59715"/>
                  </a:lnTo>
                  <a:lnTo>
                    <a:pt x="770801" y="59715"/>
                  </a:lnTo>
                  <a:lnTo>
                    <a:pt x="774496" y="59461"/>
                  </a:lnTo>
                  <a:lnTo>
                    <a:pt x="780859" y="58445"/>
                  </a:lnTo>
                  <a:lnTo>
                    <a:pt x="783983" y="57708"/>
                  </a:lnTo>
                  <a:lnTo>
                    <a:pt x="787057" y="56730"/>
                  </a:lnTo>
                  <a:lnTo>
                    <a:pt x="787057" y="28486"/>
                  </a:lnTo>
                  <a:close/>
                </a:path>
                <a:path w="996950" h="60325">
                  <a:moveTo>
                    <a:pt x="833437" y="838"/>
                  </a:moveTo>
                  <a:lnTo>
                    <a:pt x="801027" y="838"/>
                  </a:lnTo>
                  <a:lnTo>
                    <a:pt x="801027" y="58915"/>
                  </a:lnTo>
                  <a:lnTo>
                    <a:pt x="833437" y="58915"/>
                  </a:lnTo>
                  <a:lnTo>
                    <a:pt x="833437" y="52870"/>
                  </a:lnTo>
                  <a:lnTo>
                    <a:pt x="807783" y="52870"/>
                  </a:lnTo>
                  <a:lnTo>
                    <a:pt x="807783" y="31508"/>
                  </a:lnTo>
                  <a:lnTo>
                    <a:pt x="831888" y="31508"/>
                  </a:lnTo>
                  <a:lnTo>
                    <a:pt x="831888" y="25552"/>
                  </a:lnTo>
                  <a:lnTo>
                    <a:pt x="807783" y="25552"/>
                  </a:lnTo>
                  <a:lnTo>
                    <a:pt x="807783" y="6832"/>
                  </a:lnTo>
                  <a:lnTo>
                    <a:pt x="833437" y="6832"/>
                  </a:lnTo>
                  <a:lnTo>
                    <a:pt x="833437" y="838"/>
                  </a:lnTo>
                  <a:close/>
                </a:path>
                <a:path w="996950" h="60325">
                  <a:moveTo>
                    <a:pt x="891743" y="838"/>
                  </a:moveTo>
                  <a:lnTo>
                    <a:pt x="885431" y="838"/>
                  </a:lnTo>
                  <a:lnTo>
                    <a:pt x="885367" y="35839"/>
                  </a:lnTo>
                  <a:lnTo>
                    <a:pt x="885977" y="49377"/>
                  </a:lnTo>
                  <a:lnTo>
                    <a:pt x="885659" y="49377"/>
                  </a:lnTo>
                  <a:lnTo>
                    <a:pt x="853960" y="838"/>
                  </a:lnTo>
                  <a:lnTo>
                    <a:pt x="846328" y="838"/>
                  </a:lnTo>
                  <a:lnTo>
                    <a:pt x="846328" y="58915"/>
                  </a:lnTo>
                  <a:lnTo>
                    <a:pt x="852576" y="58915"/>
                  </a:lnTo>
                  <a:lnTo>
                    <a:pt x="852576" y="21132"/>
                  </a:lnTo>
                  <a:lnTo>
                    <a:pt x="852360" y="15887"/>
                  </a:lnTo>
                  <a:lnTo>
                    <a:pt x="851928" y="10172"/>
                  </a:lnTo>
                  <a:lnTo>
                    <a:pt x="852258" y="10172"/>
                  </a:lnTo>
                  <a:lnTo>
                    <a:pt x="884034" y="58915"/>
                  </a:lnTo>
                  <a:lnTo>
                    <a:pt x="891743" y="58915"/>
                  </a:lnTo>
                  <a:lnTo>
                    <a:pt x="891743" y="838"/>
                  </a:lnTo>
                  <a:close/>
                </a:path>
                <a:path w="996950" h="60325">
                  <a:moveTo>
                    <a:pt x="948702" y="3340"/>
                  </a:moveTo>
                  <a:lnTo>
                    <a:pt x="944143" y="1117"/>
                  </a:lnTo>
                  <a:lnTo>
                    <a:pt x="938822" y="12"/>
                  </a:lnTo>
                  <a:lnTo>
                    <a:pt x="926985" y="12"/>
                  </a:lnTo>
                  <a:lnTo>
                    <a:pt x="904709" y="23812"/>
                  </a:lnTo>
                  <a:lnTo>
                    <a:pt x="904709" y="39357"/>
                  </a:lnTo>
                  <a:lnTo>
                    <a:pt x="907046" y="46736"/>
                  </a:lnTo>
                  <a:lnTo>
                    <a:pt x="916355" y="57111"/>
                  </a:lnTo>
                  <a:lnTo>
                    <a:pt x="922959" y="59702"/>
                  </a:lnTo>
                  <a:lnTo>
                    <a:pt x="937437" y="59702"/>
                  </a:lnTo>
                  <a:lnTo>
                    <a:pt x="942403" y="58953"/>
                  </a:lnTo>
                  <a:lnTo>
                    <a:pt x="946442" y="57442"/>
                  </a:lnTo>
                  <a:lnTo>
                    <a:pt x="946442" y="51523"/>
                  </a:lnTo>
                  <a:lnTo>
                    <a:pt x="941247" y="52984"/>
                  </a:lnTo>
                  <a:lnTo>
                    <a:pt x="936612" y="53708"/>
                  </a:lnTo>
                  <a:lnTo>
                    <a:pt x="925957" y="53708"/>
                  </a:lnTo>
                  <a:lnTo>
                    <a:pt x="920864" y="51638"/>
                  </a:lnTo>
                  <a:lnTo>
                    <a:pt x="913739" y="43357"/>
                  </a:lnTo>
                  <a:lnTo>
                    <a:pt x="911948" y="37477"/>
                  </a:lnTo>
                  <a:lnTo>
                    <a:pt x="911948" y="22491"/>
                  </a:lnTo>
                  <a:lnTo>
                    <a:pt x="913803" y="16662"/>
                  </a:lnTo>
                  <a:lnTo>
                    <a:pt x="921207" y="8166"/>
                  </a:lnTo>
                  <a:lnTo>
                    <a:pt x="926249" y="6045"/>
                  </a:lnTo>
                  <a:lnTo>
                    <a:pt x="932637" y="6045"/>
                  </a:lnTo>
                  <a:lnTo>
                    <a:pt x="937044" y="6045"/>
                  </a:lnTo>
                  <a:lnTo>
                    <a:pt x="941438" y="7073"/>
                  </a:lnTo>
                  <a:lnTo>
                    <a:pt x="945845" y="9144"/>
                  </a:lnTo>
                  <a:lnTo>
                    <a:pt x="948702" y="3340"/>
                  </a:lnTo>
                  <a:close/>
                </a:path>
                <a:path w="996950" h="60325">
                  <a:moveTo>
                    <a:pt x="996759" y="838"/>
                  </a:moveTo>
                  <a:lnTo>
                    <a:pt x="989431" y="838"/>
                  </a:lnTo>
                  <a:lnTo>
                    <a:pt x="973924" y="29870"/>
                  </a:lnTo>
                  <a:lnTo>
                    <a:pt x="958532" y="838"/>
                  </a:lnTo>
                  <a:lnTo>
                    <a:pt x="951128" y="838"/>
                  </a:lnTo>
                  <a:lnTo>
                    <a:pt x="970508" y="36715"/>
                  </a:lnTo>
                  <a:lnTo>
                    <a:pt x="970508" y="58915"/>
                  </a:lnTo>
                  <a:lnTo>
                    <a:pt x="977341" y="58915"/>
                  </a:lnTo>
                  <a:lnTo>
                    <a:pt x="977341" y="36385"/>
                  </a:lnTo>
                  <a:lnTo>
                    <a:pt x="996759" y="838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g object 19">
              <a:extLst>
                <a:ext uri="{FF2B5EF4-FFF2-40B4-BE49-F238E27FC236}">
                  <a16:creationId xmlns:a16="http://schemas.microsoft.com/office/drawing/2014/main" id="{5E6DFDAE-41C8-C3A0-20A8-EFAC3AFE0648}"/>
                </a:ext>
              </a:extLst>
            </p:cNvPr>
            <p:cNvSpPr/>
            <p:nvPr/>
          </p:nvSpPr>
          <p:spPr>
            <a:xfrm>
              <a:off x="10692257" y="305155"/>
              <a:ext cx="617855" cy="363855"/>
            </a:xfrm>
            <a:custGeom>
              <a:avLst/>
              <a:gdLst/>
              <a:ahLst/>
              <a:cxnLst/>
              <a:rect l="l" t="t" r="r" b="b"/>
              <a:pathLst>
                <a:path w="617854" h="363855">
                  <a:moveTo>
                    <a:pt x="326478" y="179705"/>
                  </a:moveTo>
                  <a:lnTo>
                    <a:pt x="320014" y="122085"/>
                  </a:lnTo>
                  <a:lnTo>
                    <a:pt x="307060" y="84086"/>
                  </a:lnTo>
                  <a:lnTo>
                    <a:pt x="286727" y="50406"/>
                  </a:lnTo>
                  <a:lnTo>
                    <a:pt x="246849" y="19481"/>
                  </a:lnTo>
                  <a:lnTo>
                    <a:pt x="216319" y="8610"/>
                  </a:lnTo>
                  <a:lnTo>
                    <a:pt x="216319" y="183845"/>
                  </a:lnTo>
                  <a:lnTo>
                    <a:pt x="214960" y="210921"/>
                  </a:lnTo>
                  <a:lnTo>
                    <a:pt x="203962" y="254381"/>
                  </a:lnTo>
                  <a:lnTo>
                    <a:pt x="162661" y="279666"/>
                  </a:lnTo>
                  <a:lnTo>
                    <a:pt x="135978" y="281228"/>
                  </a:lnTo>
                  <a:lnTo>
                    <a:pt x="122199" y="281228"/>
                  </a:lnTo>
                  <a:lnTo>
                    <a:pt x="107835" y="280797"/>
                  </a:lnTo>
                  <a:lnTo>
                    <a:pt x="107835" y="84404"/>
                  </a:lnTo>
                  <a:lnTo>
                    <a:pt x="125018" y="84086"/>
                  </a:lnTo>
                  <a:lnTo>
                    <a:pt x="142176" y="84201"/>
                  </a:lnTo>
                  <a:lnTo>
                    <a:pt x="187985" y="97053"/>
                  </a:lnTo>
                  <a:lnTo>
                    <a:pt x="209473" y="129755"/>
                  </a:lnTo>
                  <a:lnTo>
                    <a:pt x="216319" y="183845"/>
                  </a:lnTo>
                  <a:lnTo>
                    <a:pt x="216319" y="8610"/>
                  </a:lnTo>
                  <a:lnTo>
                    <a:pt x="208153" y="6451"/>
                  </a:lnTo>
                  <a:lnTo>
                    <a:pt x="188175" y="3581"/>
                  </a:lnTo>
                  <a:lnTo>
                    <a:pt x="167868" y="2565"/>
                  </a:lnTo>
                  <a:lnTo>
                    <a:pt x="87795" y="2273"/>
                  </a:lnTo>
                  <a:lnTo>
                    <a:pt x="7708" y="2387"/>
                  </a:lnTo>
                  <a:lnTo>
                    <a:pt x="5219" y="2387"/>
                  </a:lnTo>
                  <a:lnTo>
                    <a:pt x="3276" y="2616"/>
                  </a:lnTo>
                  <a:lnTo>
                    <a:pt x="0" y="2781"/>
                  </a:lnTo>
                  <a:lnTo>
                    <a:pt x="0" y="361594"/>
                  </a:lnTo>
                  <a:lnTo>
                    <a:pt x="3276" y="363689"/>
                  </a:lnTo>
                  <a:lnTo>
                    <a:pt x="8216" y="362813"/>
                  </a:lnTo>
                  <a:lnTo>
                    <a:pt x="43649" y="362864"/>
                  </a:lnTo>
                  <a:lnTo>
                    <a:pt x="137401" y="362864"/>
                  </a:lnTo>
                  <a:lnTo>
                    <a:pt x="153797" y="362877"/>
                  </a:lnTo>
                  <a:lnTo>
                    <a:pt x="154711" y="362864"/>
                  </a:lnTo>
                  <a:lnTo>
                    <a:pt x="157695" y="362813"/>
                  </a:lnTo>
                  <a:lnTo>
                    <a:pt x="170141" y="362610"/>
                  </a:lnTo>
                  <a:lnTo>
                    <a:pt x="186448" y="361581"/>
                  </a:lnTo>
                  <a:lnTo>
                    <a:pt x="223939" y="354622"/>
                  </a:lnTo>
                  <a:lnTo>
                    <a:pt x="267614" y="332740"/>
                  </a:lnTo>
                  <a:lnTo>
                    <a:pt x="302628" y="292760"/>
                  </a:lnTo>
                  <a:lnTo>
                    <a:pt x="308013" y="281228"/>
                  </a:lnTo>
                  <a:lnTo>
                    <a:pt x="321652" y="238874"/>
                  </a:lnTo>
                  <a:lnTo>
                    <a:pt x="325107" y="209207"/>
                  </a:lnTo>
                  <a:lnTo>
                    <a:pt x="326478" y="179705"/>
                  </a:lnTo>
                  <a:close/>
                </a:path>
                <a:path w="617854" h="363855">
                  <a:moveTo>
                    <a:pt x="617321" y="3263"/>
                  </a:moveTo>
                  <a:lnTo>
                    <a:pt x="614654" y="0"/>
                  </a:lnTo>
                  <a:lnTo>
                    <a:pt x="506488" y="0"/>
                  </a:lnTo>
                  <a:lnTo>
                    <a:pt x="506488" y="127266"/>
                  </a:lnTo>
                  <a:lnTo>
                    <a:pt x="385584" y="127266"/>
                  </a:lnTo>
                  <a:lnTo>
                    <a:pt x="385584" y="0"/>
                  </a:lnTo>
                  <a:lnTo>
                    <a:pt x="274485" y="0"/>
                  </a:lnTo>
                  <a:lnTo>
                    <a:pt x="274485" y="21043"/>
                  </a:lnTo>
                  <a:lnTo>
                    <a:pt x="290487" y="35026"/>
                  </a:lnTo>
                  <a:lnTo>
                    <a:pt x="304025" y="51104"/>
                  </a:lnTo>
                  <a:lnTo>
                    <a:pt x="322922" y="85496"/>
                  </a:lnTo>
                  <a:lnTo>
                    <a:pt x="334772" y="130937"/>
                  </a:lnTo>
                  <a:lnTo>
                    <a:pt x="340448" y="177546"/>
                  </a:lnTo>
                  <a:lnTo>
                    <a:pt x="340106" y="196265"/>
                  </a:lnTo>
                  <a:lnTo>
                    <a:pt x="334518" y="242595"/>
                  </a:lnTo>
                  <a:lnTo>
                    <a:pt x="322783" y="283083"/>
                  </a:lnTo>
                  <a:lnTo>
                    <a:pt x="294500" y="325843"/>
                  </a:lnTo>
                  <a:lnTo>
                    <a:pt x="274485" y="343598"/>
                  </a:lnTo>
                  <a:lnTo>
                    <a:pt x="274485" y="358965"/>
                  </a:lnTo>
                  <a:lnTo>
                    <a:pt x="385584" y="358965"/>
                  </a:lnTo>
                  <a:lnTo>
                    <a:pt x="385584" y="215379"/>
                  </a:lnTo>
                  <a:lnTo>
                    <a:pt x="506488" y="215379"/>
                  </a:lnTo>
                  <a:lnTo>
                    <a:pt x="506488" y="361772"/>
                  </a:lnTo>
                  <a:lnTo>
                    <a:pt x="513016" y="362546"/>
                  </a:lnTo>
                  <a:lnTo>
                    <a:pt x="520839" y="362762"/>
                  </a:lnTo>
                  <a:lnTo>
                    <a:pt x="526846" y="361835"/>
                  </a:lnTo>
                  <a:lnTo>
                    <a:pt x="530669" y="358902"/>
                  </a:lnTo>
                  <a:lnTo>
                    <a:pt x="531012" y="355307"/>
                  </a:lnTo>
                  <a:lnTo>
                    <a:pt x="610628" y="141516"/>
                  </a:lnTo>
                  <a:lnTo>
                    <a:pt x="613244" y="133375"/>
                  </a:lnTo>
                  <a:lnTo>
                    <a:pt x="615086" y="125120"/>
                  </a:lnTo>
                  <a:lnTo>
                    <a:pt x="616127" y="116700"/>
                  </a:lnTo>
                  <a:lnTo>
                    <a:pt x="616369" y="108013"/>
                  </a:lnTo>
                  <a:lnTo>
                    <a:pt x="616115" y="8089"/>
                  </a:lnTo>
                  <a:lnTo>
                    <a:pt x="617321" y="3263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bg object 20">
              <a:extLst>
                <a:ext uri="{FF2B5EF4-FFF2-40B4-BE49-F238E27FC236}">
                  <a16:creationId xmlns:a16="http://schemas.microsoft.com/office/drawing/2014/main" id="{A1CC4BC1-2B60-3D7A-110A-08A0BDF310F3}"/>
                </a:ext>
              </a:extLst>
            </p:cNvPr>
            <p:cNvSpPr/>
            <p:nvPr/>
          </p:nvSpPr>
          <p:spPr>
            <a:xfrm>
              <a:off x="11522182" y="263879"/>
              <a:ext cx="392430" cy="375285"/>
            </a:xfrm>
            <a:custGeom>
              <a:avLst/>
              <a:gdLst/>
              <a:ahLst/>
              <a:cxnLst/>
              <a:rect l="l" t="t" r="r" b="b"/>
              <a:pathLst>
                <a:path w="392429" h="375284">
                  <a:moveTo>
                    <a:pt x="177880" y="340639"/>
                  </a:moveTo>
                  <a:lnTo>
                    <a:pt x="111723" y="340639"/>
                  </a:lnTo>
                  <a:lnTo>
                    <a:pt x="125483" y="375213"/>
                  </a:lnTo>
                  <a:lnTo>
                    <a:pt x="177880" y="340639"/>
                  </a:lnTo>
                  <a:close/>
                </a:path>
                <a:path w="392429" h="375284">
                  <a:moveTo>
                    <a:pt x="98211" y="26567"/>
                  </a:moveTo>
                  <a:lnTo>
                    <a:pt x="60621" y="36053"/>
                  </a:lnTo>
                  <a:lnTo>
                    <a:pt x="20023" y="52176"/>
                  </a:lnTo>
                  <a:lnTo>
                    <a:pt x="13214" y="55413"/>
                  </a:lnTo>
                  <a:lnTo>
                    <a:pt x="4734" y="56079"/>
                  </a:lnTo>
                  <a:lnTo>
                    <a:pt x="0" y="62410"/>
                  </a:lnTo>
                  <a:lnTo>
                    <a:pt x="16972" y="101955"/>
                  </a:lnTo>
                  <a:lnTo>
                    <a:pt x="62791" y="217041"/>
                  </a:lnTo>
                  <a:lnTo>
                    <a:pt x="111652" y="340668"/>
                  </a:lnTo>
                  <a:lnTo>
                    <a:pt x="177880" y="340639"/>
                  </a:lnTo>
                  <a:lnTo>
                    <a:pt x="222339" y="311834"/>
                  </a:lnTo>
                  <a:lnTo>
                    <a:pt x="265893" y="286688"/>
                  </a:lnTo>
                  <a:lnTo>
                    <a:pt x="304054" y="269643"/>
                  </a:lnTo>
                  <a:lnTo>
                    <a:pt x="318435" y="268776"/>
                  </a:lnTo>
                  <a:lnTo>
                    <a:pt x="391841" y="268776"/>
                  </a:lnTo>
                  <a:lnTo>
                    <a:pt x="391929" y="185032"/>
                  </a:lnTo>
                  <a:lnTo>
                    <a:pt x="392177" y="185016"/>
                  </a:lnTo>
                  <a:lnTo>
                    <a:pt x="392177" y="138987"/>
                  </a:lnTo>
                  <a:lnTo>
                    <a:pt x="391474" y="138987"/>
                  </a:lnTo>
                  <a:lnTo>
                    <a:pt x="391595" y="65728"/>
                  </a:lnTo>
                  <a:lnTo>
                    <a:pt x="392177" y="65641"/>
                  </a:lnTo>
                  <a:lnTo>
                    <a:pt x="392177" y="52176"/>
                  </a:lnTo>
                  <a:lnTo>
                    <a:pt x="195310" y="52176"/>
                  </a:lnTo>
                  <a:lnTo>
                    <a:pt x="180272" y="48907"/>
                  </a:lnTo>
                  <a:lnTo>
                    <a:pt x="165502" y="42670"/>
                  </a:lnTo>
                  <a:lnTo>
                    <a:pt x="143588" y="33066"/>
                  </a:lnTo>
                  <a:lnTo>
                    <a:pt x="121207" y="27408"/>
                  </a:lnTo>
                  <a:lnTo>
                    <a:pt x="98211" y="26567"/>
                  </a:lnTo>
                  <a:close/>
                </a:path>
                <a:path w="392429" h="375284">
                  <a:moveTo>
                    <a:pt x="391841" y="268776"/>
                  </a:moveTo>
                  <a:lnTo>
                    <a:pt x="318435" y="268776"/>
                  </a:lnTo>
                  <a:lnTo>
                    <a:pt x="331475" y="272512"/>
                  </a:lnTo>
                  <a:lnTo>
                    <a:pt x="343218" y="280715"/>
                  </a:lnTo>
                  <a:lnTo>
                    <a:pt x="354425" y="289171"/>
                  </a:lnTo>
                  <a:lnTo>
                    <a:pt x="365958" y="293506"/>
                  </a:lnTo>
                  <a:lnTo>
                    <a:pt x="378361" y="293656"/>
                  </a:lnTo>
                  <a:lnTo>
                    <a:pt x="392177" y="289554"/>
                  </a:lnTo>
                  <a:lnTo>
                    <a:pt x="392177" y="270299"/>
                  </a:lnTo>
                  <a:lnTo>
                    <a:pt x="391840" y="270299"/>
                  </a:lnTo>
                  <a:lnTo>
                    <a:pt x="391841" y="268776"/>
                  </a:lnTo>
                  <a:close/>
                </a:path>
                <a:path w="392429" h="375284">
                  <a:moveTo>
                    <a:pt x="392177" y="270233"/>
                  </a:moveTo>
                  <a:lnTo>
                    <a:pt x="391840" y="270299"/>
                  </a:lnTo>
                  <a:lnTo>
                    <a:pt x="392177" y="270299"/>
                  </a:lnTo>
                  <a:close/>
                </a:path>
                <a:path w="392429" h="375284">
                  <a:moveTo>
                    <a:pt x="392177" y="138954"/>
                  </a:moveTo>
                  <a:lnTo>
                    <a:pt x="391474" y="138987"/>
                  </a:lnTo>
                  <a:lnTo>
                    <a:pt x="392177" y="138987"/>
                  </a:lnTo>
                  <a:close/>
                </a:path>
                <a:path w="392429" h="375284">
                  <a:moveTo>
                    <a:pt x="340300" y="4862"/>
                  </a:moveTo>
                  <a:lnTo>
                    <a:pt x="334275" y="7146"/>
                  </a:lnTo>
                  <a:lnTo>
                    <a:pt x="239101" y="44625"/>
                  </a:lnTo>
                  <a:lnTo>
                    <a:pt x="232567" y="46159"/>
                  </a:lnTo>
                  <a:lnTo>
                    <a:pt x="226352" y="48388"/>
                  </a:lnTo>
                  <a:lnTo>
                    <a:pt x="210659" y="52122"/>
                  </a:lnTo>
                  <a:lnTo>
                    <a:pt x="195312" y="52176"/>
                  </a:lnTo>
                  <a:lnTo>
                    <a:pt x="392177" y="52176"/>
                  </a:lnTo>
                  <a:lnTo>
                    <a:pt x="392177" y="5237"/>
                  </a:lnTo>
                  <a:lnTo>
                    <a:pt x="347587" y="5237"/>
                  </a:lnTo>
                  <a:lnTo>
                    <a:pt x="340300" y="4862"/>
                  </a:lnTo>
                  <a:close/>
                </a:path>
                <a:path w="392429" h="375284">
                  <a:moveTo>
                    <a:pt x="392177" y="0"/>
                  </a:moveTo>
                  <a:lnTo>
                    <a:pt x="347587" y="5237"/>
                  </a:lnTo>
                  <a:lnTo>
                    <a:pt x="392177" y="5237"/>
                  </a:lnTo>
                  <a:lnTo>
                    <a:pt x="392177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g object 21">
              <a:extLst>
                <a:ext uri="{FF2B5EF4-FFF2-40B4-BE49-F238E27FC236}">
                  <a16:creationId xmlns:a16="http://schemas.microsoft.com/office/drawing/2014/main" id="{78BC68B4-76AF-A71E-B24B-E4DA9B73EF11}"/>
                </a:ext>
              </a:extLst>
            </p:cNvPr>
            <p:cNvSpPr/>
            <p:nvPr/>
          </p:nvSpPr>
          <p:spPr>
            <a:xfrm>
              <a:off x="11539153" y="307928"/>
              <a:ext cx="374650" cy="297180"/>
            </a:xfrm>
            <a:custGeom>
              <a:avLst/>
              <a:gdLst/>
              <a:ahLst/>
              <a:cxnLst/>
              <a:rect l="l" t="t" r="r" b="b"/>
              <a:pathLst>
                <a:path w="374650" h="297180">
                  <a:moveTo>
                    <a:pt x="373780" y="0"/>
                  </a:moveTo>
                  <a:lnTo>
                    <a:pt x="355457" y="5659"/>
                  </a:lnTo>
                  <a:lnTo>
                    <a:pt x="308638" y="16721"/>
                  </a:lnTo>
                  <a:lnTo>
                    <a:pt x="245545" y="24316"/>
                  </a:lnTo>
                  <a:lnTo>
                    <a:pt x="178399" y="19573"/>
                  </a:lnTo>
                  <a:lnTo>
                    <a:pt x="113904" y="17762"/>
                  </a:lnTo>
                  <a:lnTo>
                    <a:pt x="56648" y="31806"/>
                  </a:lnTo>
                  <a:lnTo>
                    <a:pt x="15668" y="49317"/>
                  </a:lnTo>
                  <a:lnTo>
                    <a:pt x="0" y="57906"/>
                  </a:lnTo>
                  <a:lnTo>
                    <a:pt x="45817" y="172994"/>
                  </a:lnTo>
                  <a:lnTo>
                    <a:pt x="94682" y="296621"/>
                  </a:lnTo>
                  <a:lnTo>
                    <a:pt x="108220" y="290384"/>
                  </a:lnTo>
                  <a:lnTo>
                    <a:pt x="141272" y="273400"/>
                  </a:lnTo>
                  <a:lnTo>
                    <a:pt x="182493" y="248258"/>
                  </a:lnTo>
                  <a:lnTo>
                    <a:pt x="220538" y="217548"/>
                  </a:lnTo>
                  <a:lnTo>
                    <a:pt x="262922" y="200552"/>
                  </a:lnTo>
                  <a:lnTo>
                    <a:pt x="313686" y="205583"/>
                  </a:lnTo>
                  <a:lnTo>
                    <a:pt x="356280" y="218773"/>
                  </a:lnTo>
                  <a:lnTo>
                    <a:pt x="374155" y="226251"/>
                  </a:lnTo>
                  <a:lnTo>
                    <a:pt x="373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bg object 22">
              <a:extLst>
                <a:ext uri="{FF2B5EF4-FFF2-40B4-BE49-F238E27FC236}">
                  <a16:creationId xmlns:a16="http://schemas.microsoft.com/office/drawing/2014/main" id="{3DAA5724-4D48-784A-7748-7E8F74C621DE}"/>
                </a:ext>
              </a:extLst>
            </p:cNvPr>
            <p:cNvSpPr/>
            <p:nvPr/>
          </p:nvSpPr>
          <p:spPr>
            <a:xfrm>
              <a:off x="10690841" y="307419"/>
              <a:ext cx="328295" cy="361950"/>
            </a:xfrm>
            <a:custGeom>
              <a:avLst/>
              <a:gdLst/>
              <a:ahLst/>
              <a:cxnLst/>
              <a:rect l="l" t="t" r="r" b="b"/>
              <a:pathLst>
                <a:path w="328295" h="361950">
                  <a:moveTo>
                    <a:pt x="88856" y="0"/>
                  </a:moveTo>
                  <a:lnTo>
                    <a:pt x="5933" y="118"/>
                  </a:lnTo>
                  <a:lnTo>
                    <a:pt x="3446" y="343"/>
                  </a:lnTo>
                  <a:lnTo>
                    <a:pt x="0" y="513"/>
                  </a:lnTo>
                  <a:lnTo>
                    <a:pt x="0" y="359319"/>
                  </a:lnTo>
                  <a:lnTo>
                    <a:pt x="4668" y="361418"/>
                  </a:lnTo>
                  <a:lnTo>
                    <a:pt x="8926" y="360543"/>
                  </a:lnTo>
                  <a:lnTo>
                    <a:pt x="158649" y="360543"/>
                  </a:lnTo>
                  <a:lnTo>
                    <a:pt x="203997" y="357045"/>
                  </a:lnTo>
                  <a:lnTo>
                    <a:pt x="245483" y="344901"/>
                  </a:lnTo>
                  <a:lnTo>
                    <a:pt x="288448" y="312259"/>
                  </a:lnTo>
                  <a:lnTo>
                    <a:pt x="309434" y="278956"/>
                  </a:lnTo>
                  <a:lnTo>
                    <a:pt x="124346" y="278956"/>
                  </a:lnTo>
                  <a:lnTo>
                    <a:pt x="110354" y="278524"/>
                  </a:lnTo>
                  <a:lnTo>
                    <a:pt x="110354" y="82128"/>
                  </a:lnTo>
                  <a:lnTo>
                    <a:pt x="127451" y="81821"/>
                  </a:lnTo>
                  <a:lnTo>
                    <a:pt x="308477" y="81821"/>
                  </a:lnTo>
                  <a:lnTo>
                    <a:pt x="302337" y="68494"/>
                  </a:lnTo>
                  <a:lnTo>
                    <a:pt x="270220" y="30955"/>
                  </a:lnTo>
                  <a:lnTo>
                    <a:pt x="229154" y="9346"/>
                  </a:lnTo>
                  <a:lnTo>
                    <a:pt x="189600" y="1304"/>
                  </a:lnTo>
                  <a:lnTo>
                    <a:pt x="169285" y="297"/>
                  </a:lnTo>
                  <a:lnTo>
                    <a:pt x="88856" y="0"/>
                  </a:lnTo>
                  <a:close/>
                </a:path>
                <a:path w="328295" h="361950">
                  <a:moveTo>
                    <a:pt x="158649" y="360543"/>
                  </a:moveTo>
                  <a:lnTo>
                    <a:pt x="8926" y="360543"/>
                  </a:lnTo>
                  <a:lnTo>
                    <a:pt x="75765" y="360606"/>
                  </a:lnTo>
                  <a:lnTo>
                    <a:pt x="155799" y="360589"/>
                  </a:lnTo>
                  <a:lnTo>
                    <a:pt x="158649" y="360543"/>
                  </a:lnTo>
                  <a:close/>
                </a:path>
                <a:path w="328295" h="361950">
                  <a:moveTo>
                    <a:pt x="155799" y="360589"/>
                  </a:moveTo>
                  <a:lnTo>
                    <a:pt x="138461" y="360589"/>
                  </a:lnTo>
                  <a:lnTo>
                    <a:pt x="154887" y="360603"/>
                  </a:lnTo>
                  <a:lnTo>
                    <a:pt x="155799" y="360589"/>
                  </a:lnTo>
                  <a:close/>
                </a:path>
                <a:path w="328295" h="361950">
                  <a:moveTo>
                    <a:pt x="308477" y="81821"/>
                  </a:moveTo>
                  <a:lnTo>
                    <a:pt x="127451" y="81821"/>
                  </a:lnTo>
                  <a:lnTo>
                    <a:pt x="144414" y="81928"/>
                  </a:lnTo>
                  <a:lnTo>
                    <a:pt x="161192" y="83672"/>
                  </a:lnTo>
                  <a:lnTo>
                    <a:pt x="199510" y="103595"/>
                  </a:lnTo>
                  <a:lnTo>
                    <a:pt x="216118" y="154494"/>
                  </a:lnTo>
                  <a:lnTo>
                    <a:pt x="217882" y="181571"/>
                  </a:lnTo>
                  <a:lnTo>
                    <a:pt x="216419" y="208646"/>
                  </a:lnTo>
                  <a:lnTo>
                    <a:pt x="205470" y="252118"/>
                  </a:lnTo>
                  <a:lnTo>
                    <a:pt x="164635" y="277395"/>
                  </a:lnTo>
                  <a:lnTo>
                    <a:pt x="137981" y="278956"/>
                  </a:lnTo>
                  <a:lnTo>
                    <a:pt x="309434" y="278956"/>
                  </a:lnTo>
                  <a:lnTo>
                    <a:pt x="323074" y="236609"/>
                  </a:lnTo>
                  <a:lnTo>
                    <a:pt x="327903" y="177432"/>
                  </a:lnTo>
                  <a:lnTo>
                    <a:pt x="326294" y="148380"/>
                  </a:lnTo>
                  <a:lnTo>
                    <a:pt x="321433" y="119812"/>
                  </a:lnTo>
                  <a:lnTo>
                    <a:pt x="313051" y="91751"/>
                  </a:lnTo>
                  <a:lnTo>
                    <a:pt x="308477" y="81821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bg object 23">
              <a:extLst>
                <a:ext uri="{FF2B5EF4-FFF2-40B4-BE49-F238E27FC236}">
                  <a16:creationId xmlns:a16="http://schemas.microsoft.com/office/drawing/2014/main" id="{68B27661-C598-F278-5F3D-6859595C367C}"/>
                </a:ext>
              </a:extLst>
            </p:cNvPr>
            <p:cNvSpPr/>
            <p:nvPr/>
          </p:nvSpPr>
          <p:spPr>
            <a:xfrm>
              <a:off x="10967085" y="307936"/>
              <a:ext cx="656590" cy="360045"/>
            </a:xfrm>
            <a:custGeom>
              <a:avLst/>
              <a:gdLst/>
              <a:ahLst/>
              <a:cxnLst/>
              <a:rect l="l" t="t" r="r" b="b"/>
              <a:pathLst>
                <a:path w="656590" h="360045">
                  <a:moveTo>
                    <a:pt x="342493" y="3263"/>
                  </a:moveTo>
                  <a:lnTo>
                    <a:pt x="339826" y="330"/>
                  </a:lnTo>
                  <a:lnTo>
                    <a:pt x="230162" y="330"/>
                  </a:lnTo>
                  <a:lnTo>
                    <a:pt x="230162" y="125349"/>
                  </a:lnTo>
                  <a:lnTo>
                    <a:pt x="109245" y="125349"/>
                  </a:lnTo>
                  <a:lnTo>
                    <a:pt x="109245" y="190"/>
                  </a:lnTo>
                  <a:lnTo>
                    <a:pt x="38" y="190"/>
                  </a:lnTo>
                  <a:lnTo>
                    <a:pt x="38" y="18262"/>
                  </a:lnTo>
                  <a:lnTo>
                    <a:pt x="15201" y="32245"/>
                  </a:lnTo>
                  <a:lnTo>
                    <a:pt x="28765" y="48336"/>
                  </a:lnTo>
                  <a:lnTo>
                    <a:pt x="48285" y="82727"/>
                  </a:lnTo>
                  <a:lnTo>
                    <a:pt x="60083" y="128155"/>
                  </a:lnTo>
                  <a:lnTo>
                    <a:pt x="65722" y="174764"/>
                  </a:lnTo>
                  <a:lnTo>
                    <a:pt x="65392" y="193484"/>
                  </a:lnTo>
                  <a:lnTo>
                    <a:pt x="59893" y="239814"/>
                  </a:lnTo>
                  <a:lnTo>
                    <a:pt x="48018" y="280301"/>
                  </a:lnTo>
                  <a:lnTo>
                    <a:pt x="19469" y="323062"/>
                  </a:lnTo>
                  <a:lnTo>
                    <a:pt x="0" y="340817"/>
                  </a:lnTo>
                  <a:lnTo>
                    <a:pt x="0" y="359371"/>
                  </a:lnTo>
                  <a:lnTo>
                    <a:pt x="110109" y="359371"/>
                  </a:lnTo>
                  <a:lnTo>
                    <a:pt x="110109" y="215315"/>
                  </a:lnTo>
                  <a:lnTo>
                    <a:pt x="230568" y="215315"/>
                  </a:lnTo>
                  <a:lnTo>
                    <a:pt x="230568" y="358990"/>
                  </a:lnTo>
                  <a:lnTo>
                    <a:pt x="238506" y="359765"/>
                  </a:lnTo>
                  <a:lnTo>
                    <a:pt x="245465" y="359994"/>
                  </a:lnTo>
                  <a:lnTo>
                    <a:pt x="251472" y="359054"/>
                  </a:lnTo>
                  <a:lnTo>
                    <a:pt x="255295" y="356120"/>
                  </a:lnTo>
                  <a:lnTo>
                    <a:pt x="255917" y="352526"/>
                  </a:lnTo>
                  <a:lnTo>
                    <a:pt x="335661" y="138734"/>
                  </a:lnTo>
                  <a:lnTo>
                    <a:pt x="338302" y="130594"/>
                  </a:lnTo>
                  <a:lnTo>
                    <a:pt x="340182" y="122339"/>
                  </a:lnTo>
                  <a:lnTo>
                    <a:pt x="341274" y="113919"/>
                  </a:lnTo>
                  <a:lnTo>
                    <a:pt x="341541" y="105232"/>
                  </a:lnTo>
                  <a:lnTo>
                    <a:pt x="341299" y="81470"/>
                  </a:lnTo>
                  <a:lnTo>
                    <a:pt x="341287" y="6858"/>
                  </a:lnTo>
                  <a:lnTo>
                    <a:pt x="342493" y="3263"/>
                  </a:lnTo>
                  <a:close/>
                </a:path>
                <a:path w="656590" h="360045">
                  <a:moveTo>
                    <a:pt x="656526" y="359524"/>
                  </a:moveTo>
                  <a:lnTo>
                    <a:pt x="634885" y="301383"/>
                  </a:lnTo>
                  <a:lnTo>
                    <a:pt x="615073" y="248170"/>
                  </a:lnTo>
                  <a:lnTo>
                    <a:pt x="614133" y="245656"/>
                  </a:lnTo>
                  <a:lnTo>
                    <a:pt x="559104" y="97815"/>
                  </a:lnTo>
                  <a:lnTo>
                    <a:pt x="538937" y="43637"/>
                  </a:lnTo>
                  <a:lnTo>
                    <a:pt x="538937" y="157797"/>
                  </a:lnTo>
                  <a:lnTo>
                    <a:pt x="493141" y="191846"/>
                  </a:lnTo>
                  <a:lnTo>
                    <a:pt x="499719" y="212344"/>
                  </a:lnTo>
                  <a:lnTo>
                    <a:pt x="502970" y="222618"/>
                  </a:lnTo>
                  <a:lnTo>
                    <a:pt x="506133" y="232905"/>
                  </a:lnTo>
                  <a:lnTo>
                    <a:pt x="507441" y="237261"/>
                  </a:lnTo>
                  <a:lnTo>
                    <a:pt x="510501" y="241350"/>
                  </a:lnTo>
                  <a:lnTo>
                    <a:pt x="508876" y="246354"/>
                  </a:lnTo>
                  <a:lnTo>
                    <a:pt x="511251" y="245656"/>
                  </a:lnTo>
                  <a:lnTo>
                    <a:pt x="510451" y="247015"/>
                  </a:lnTo>
                  <a:lnTo>
                    <a:pt x="510044" y="248170"/>
                  </a:lnTo>
                  <a:lnTo>
                    <a:pt x="508965" y="248056"/>
                  </a:lnTo>
                  <a:lnTo>
                    <a:pt x="508558" y="247484"/>
                  </a:lnTo>
                  <a:lnTo>
                    <a:pt x="508622" y="247218"/>
                  </a:lnTo>
                  <a:lnTo>
                    <a:pt x="508800" y="246430"/>
                  </a:lnTo>
                  <a:lnTo>
                    <a:pt x="499935" y="241604"/>
                  </a:lnTo>
                  <a:lnTo>
                    <a:pt x="491718" y="235788"/>
                  </a:lnTo>
                  <a:lnTo>
                    <a:pt x="483755" y="229616"/>
                  </a:lnTo>
                  <a:lnTo>
                    <a:pt x="475615" y="223697"/>
                  </a:lnTo>
                  <a:lnTo>
                    <a:pt x="471411" y="220903"/>
                  </a:lnTo>
                  <a:lnTo>
                    <a:pt x="467360" y="217868"/>
                  </a:lnTo>
                  <a:lnTo>
                    <a:pt x="462508" y="214426"/>
                  </a:lnTo>
                  <a:lnTo>
                    <a:pt x="416902" y="247218"/>
                  </a:lnTo>
                  <a:lnTo>
                    <a:pt x="414896" y="245414"/>
                  </a:lnTo>
                  <a:lnTo>
                    <a:pt x="431812" y="191782"/>
                  </a:lnTo>
                  <a:lnTo>
                    <a:pt x="383552" y="156095"/>
                  </a:lnTo>
                  <a:lnTo>
                    <a:pt x="443280" y="156095"/>
                  </a:lnTo>
                  <a:lnTo>
                    <a:pt x="462407" y="97815"/>
                  </a:lnTo>
                  <a:lnTo>
                    <a:pt x="481609" y="155625"/>
                  </a:lnTo>
                  <a:lnTo>
                    <a:pt x="537781" y="155625"/>
                  </a:lnTo>
                  <a:lnTo>
                    <a:pt x="538937" y="157797"/>
                  </a:lnTo>
                  <a:lnTo>
                    <a:pt x="538937" y="43637"/>
                  </a:lnTo>
                  <a:lnTo>
                    <a:pt x="522693" y="0"/>
                  </a:lnTo>
                  <a:lnTo>
                    <a:pt x="401078" y="0"/>
                  </a:lnTo>
                  <a:lnTo>
                    <a:pt x="267385" y="359244"/>
                  </a:lnTo>
                  <a:lnTo>
                    <a:pt x="380580" y="359244"/>
                  </a:lnTo>
                  <a:lnTo>
                    <a:pt x="385025" y="344335"/>
                  </a:lnTo>
                  <a:lnTo>
                    <a:pt x="389191" y="329641"/>
                  </a:lnTo>
                  <a:lnTo>
                    <a:pt x="393484" y="315290"/>
                  </a:lnTo>
                  <a:lnTo>
                    <a:pt x="398272" y="301383"/>
                  </a:lnTo>
                  <a:lnTo>
                    <a:pt x="522884" y="301383"/>
                  </a:lnTo>
                  <a:lnTo>
                    <a:pt x="527481" y="316547"/>
                  </a:lnTo>
                  <a:lnTo>
                    <a:pt x="531495" y="331571"/>
                  </a:lnTo>
                  <a:lnTo>
                    <a:pt x="535927" y="346036"/>
                  </a:lnTo>
                  <a:lnTo>
                    <a:pt x="541845" y="359524"/>
                  </a:lnTo>
                  <a:lnTo>
                    <a:pt x="656526" y="359524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bg object 24">
              <a:extLst>
                <a:ext uri="{FF2B5EF4-FFF2-40B4-BE49-F238E27FC236}">
                  <a16:creationId xmlns:a16="http://schemas.microsoft.com/office/drawing/2014/main" id="{2436C70E-861C-A191-FBBA-F5F3D23480F0}"/>
                </a:ext>
              </a:extLst>
            </p:cNvPr>
            <p:cNvSpPr/>
            <p:nvPr/>
          </p:nvSpPr>
          <p:spPr>
            <a:xfrm>
              <a:off x="11522176" y="263880"/>
              <a:ext cx="391160" cy="375285"/>
            </a:xfrm>
            <a:custGeom>
              <a:avLst/>
              <a:gdLst/>
              <a:ahLst/>
              <a:cxnLst/>
              <a:rect l="l" t="t" r="r" b="b"/>
              <a:pathLst>
                <a:path w="391159" h="375284">
                  <a:moveTo>
                    <a:pt x="390753" y="239763"/>
                  </a:moveTo>
                  <a:lnTo>
                    <a:pt x="378155" y="241795"/>
                  </a:lnTo>
                  <a:lnTo>
                    <a:pt x="365747" y="243344"/>
                  </a:lnTo>
                  <a:lnTo>
                    <a:pt x="353415" y="243941"/>
                  </a:lnTo>
                  <a:lnTo>
                    <a:pt x="341033" y="243154"/>
                  </a:lnTo>
                  <a:lnTo>
                    <a:pt x="326313" y="240004"/>
                  </a:lnTo>
                  <a:lnTo>
                    <a:pt x="312394" y="234937"/>
                  </a:lnTo>
                  <a:lnTo>
                    <a:pt x="299034" y="228523"/>
                  </a:lnTo>
                  <a:lnTo>
                    <a:pt x="285991" y="221322"/>
                  </a:lnTo>
                  <a:lnTo>
                    <a:pt x="274637" y="216382"/>
                  </a:lnTo>
                  <a:lnTo>
                    <a:pt x="263486" y="214782"/>
                  </a:lnTo>
                  <a:lnTo>
                    <a:pt x="252310" y="216662"/>
                  </a:lnTo>
                  <a:lnTo>
                    <a:pt x="240868" y="222148"/>
                  </a:lnTo>
                  <a:lnTo>
                    <a:pt x="207657" y="242747"/>
                  </a:lnTo>
                  <a:lnTo>
                    <a:pt x="104762" y="305384"/>
                  </a:lnTo>
                  <a:lnTo>
                    <a:pt x="101130" y="306412"/>
                  </a:lnTo>
                  <a:lnTo>
                    <a:pt x="100177" y="311632"/>
                  </a:lnTo>
                  <a:lnTo>
                    <a:pt x="125488" y="375221"/>
                  </a:lnTo>
                  <a:lnTo>
                    <a:pt x="201104" y="325374"/>
                  </a:lnTo>
                  <a:lnTo>
                    <a:pt x="222338" y="311835"/>
                  </a:lnTo>
                  <a:lnTo>
                    <a:pt x="265899" y="286689"/>
                  </a:lnTo>
                  <a:lnTo>
                    <a:pt x="303949" y="269646"/>
                  </a:lnTo>
                  <a:lnTo>
                    <a:pt x="318084" y="268782"/>
                  </a:lnTo>
                  <a:lnTo>
                    <a:pt x="330873" y="272516"/>
                  </a:lnTo>
                  <a:lnTo>
                    <a:pt x="342506" y="280720"/>
                  </a:lnTo>
                  <a:lnTo>
                    <a:pt x="353644" y="289179"/>
                  </a:lnTo>
                  <a:lnTo>
                    <a:pt x="365023" y="293509"/>
                  </a:lnTo>
                  <a:lnTo>
                    <a:pt x="377190" y="293662"/>
                  </a:lnTo>
                  <a:lnTo>
                    <a:pt x="390753" y="289560"/>
                  </a:lnTo>
                  <a:lnTo>
                    <a:pt x="390753" y="239763"/>
                  </a:lnTo>
                  <a:close/>
                </a:path>
                <a:path w="391159" h="375284">
                  <a:moveTo>
                    <a:pt x="391045" y="138963"/>
                  </a:moveTo>
                  <a:lnTo>
                    <a:pt x="368960" y="143967"/>
                  </a:lnTo>
                  <a:lnTo>
                    <a:pt x="340842" y="151841"/>
                  </a:lnTo>
                  <a:lnTo>
                    <a:pt x="319735" y="154393"/>
                  </a:lnTo>
                  <a:lnTo>
                    <a:pt x="298538" y="153085"/>
                  </a:lnTo>
                  <a:lnTo>
                    <a:pt x="277164" y="147269"/>
                  </a:lnTo>
                  <a:lnTo>
                    <a:pt x="259753" y="140944"/>
                  </a:lnTo>
                  <a:lnTo>
                    <a:pt x="224599" y="129171"/>
                  </a:lnTo>
                  <a:lnTo>
                    <a:pt x="207086" y="123088"/>
                  </a:lnTo>
                  <a:lnTo>
                    <a:pt x="193941" y="119748"/>
                  </a:lnTo>
                  <a:lnTo>
                    <a:pt x="181025" y="119189"/>
                  </a:lnTo>
                  <a:lnTo>
                    <a:pt x="168198" y="121107"/>
                  </a:lnTo>
                  <a:lnTo>
                    <a:pt x="118541" y="142214"/>
                  </a:lnTo>
                  <a:lnTo>
                    <a:pt x="66294" y="172148"/>
                  </a:lnTo>
                  <a:lnTo>
                    <a:pt x="49530" y="183692"/>
                  </a:lnTo>
                  <a:lnTo>
                    <a:pt x="75107" y="248043"/>
                  </a:lnTo>
                  <a:lnTo>
                    <a:pt x="114312" y="220522"/>
                  </a:lnTo>
                  <a:lnTo>
                    <a:pt x="141224" y="203200"/>
                  </a:lnTo>
                  <a:lnTo>
                    <a:pt x="168973" y="187286"/>
                  </a:lnTo>
                  <a:lnTo>
                    <a:pt x="197827" y="173189"/>
                  </a:lnTo>
                  <a:lnTo>
                    <a:pt x="213245" y="167830"/>
                  </a:lnTo>
                  <a:lnTo>
                    <a:pt x="228180" y="166090"/>
                  </a:lnTo>
                  <a:lnTo>
                    <a:pt x="242874" y="168605"/>
                  </a:lnTo>
                  <a:lnTo>
                    <a:pt x="257517" y="175996"/>
                  </a:lnTo>
                  <a:lnTo>
                    <a:pt x="263436" y="179578"/>
                  </a:lnTo>
                  <a:lnTo>
                    <a:pt x="269684" y="182676"/>
                  </a:lnTo>
                  <a:lnTo>
                    <a:pt x="282536" y="188214"/>
                  </a:lnTo>
                  <a:lnTo>
                    <a:pt x="299148" y="194005"/>
                  </a:lnTo>
                  <a:lnTo>
                    <a:pt x="316052" y="197192"/>
                  </a:lnTo>
                  <a:lnTo>
                    <a:pt x="333235" y="197789"/>
                  </a:lnTo>
                  <a:lnTo>
                    <a:pt x="350710" y="195770"/>
                  </a:lnTo>
                  <a:lnTo>
                    <a:pt x="357759" y="194449"/>
                  </a:lnTo>
                  <a:lnTo>
                    <a:pt x="364883" y="191858"/>
                  </a:lnTo>
                  <a:lnTo>
                    <a:pt x="379806" y="192684"/>
                  </a:lnTo>
                  <a:lnTo>
                    <a:pt x="385381" y="189534"/>
                  </a:lnTo>
                  <a:lnTo>
                    <a:pt x="391045" y="185000"/>
                  </a:lnTo>
                  <a:lnTo>
                    <a:pt x="391045" y="138963"/>
                  </a:lnTo>
                  <a:close/>
                </a:path>
                <a:path w="391159" h="375284">
                  <a:moveTo>
                    <a:pt x="391134" y="0"/>
                  </a:moveTo>
                  <a:lnTo>
                    <a:pt x="347065" y="5245"/>
                  </a:lnTo>
                  <a:lnTo>
                    <a:pt x="340042" y="4864"/>
                  </a:lnTo>
                  <a:lnTo>
                    <a:pt x="311734" y="15760"/>
                  </a:lnTo>
                  <a:lnTo>
                    <a:pt x="238975" y="44627"/>
                  </a:lnTo>
                  <a:lnTo>
                    <a:pt x="232498" y="46164"/>
                  </a:lnTo>
                  <a:lnTo>
                    <a:pt x="226288" y="48387"/>
                  </a:lnTo>
                  <a:lnTo>
                    <a:pt x="210604" y="52120"/>
                  </a:lnTo>
                  <a:lnTo>
                    <a:pt x="195262" y="52184"/>
                  </a:lnTo>
                  <a:lnTo>
                    <a:pt x="180238" y="48907"/>
                  </a:lnTo>
                  <a:lnTo>
                    <a:pt x="165468" y="42672"/>
                  </a:lnTo>
                  <a:lnTo>
                    <a:pt x="143560" y="33070"/>
                  </a:lnTo>
                  <a:lnTo>
                    <a:pt x="121183" y="27419"/>
                  </a:lnTo>
                  <a:lnTo>
                    <a:pt x="74434" y="31419"/>
                  </a:lnTo>
                  <a:lnTo>
                    <a:pt x="33324" y="46278"/>
                  </a:lnTo>
                  <a:lnTo>
                    <a:pt x="13208" y="55422"/>
                  </a:lnTo>
                  <a:lnTo>
                    <a:pt x="4737" y="56083"/>
                  </a:lnTo>
                  <a:lnTo>
                    <a:pt x="0" y="62420"/>
                  </a:lnTo>
                  <a:lnTo>
                    <a:pt x="23977" y="118275"/>
                  </a:lnTo>
                  <a:lnTo>
                    <a:pt x="42316" y="107937"/>
                  </a:lnTo>
                  <a:lnTo>
                    <a:pt x="60680" y="98539"/>
                  </a:lnTo>
                  <a:lnTo>
                    <a:pt x="98298" y="83185"/>
                  </a:lnTo>
                  <a:lnTo>
                    <a:pt x="142481" y="72593"/>
                  </a:lnTo>
                  <a:lnTo>
                    <a:pt x="164998" y="71450"/>
                  </a:lnTo>
                  <a:lnTo>
                    <a:pt x="187871" y="74206"/>
                  </a:lnTo>
                  <a:lnTo>
                    <a:pt x="203974" y="79108"/>
                  </a:lnTo>
                  <a:lnTo>
                    <a:pt x="219240" y="85979"/>
                  </a:lnTo>
                  <a:lnTo>
                    <a:pt x="254660" y="104863"/>
                  </a:lnTo>
                  <a:lnTo>
                    <a:pt x="259626" y="105740"/>
                  </a:lnTo>
                  <a:lnTo>
                    <a:pt x="284975" y="97091"/>
                  </a:lnTo>
                  <a:lnTo>
                    <a:pt x="344766" y="79349"/>
                  </a:lnTo>
                  <a:lnTo>
                    <a:pt x="356425" y="76136"/>
                  </a:lnTo>
                  <a:lnTo>
                    <a:pt x="368173" y="73190"/>
                  </a:lnTo>
                  <a:lnTo>
                    <a:pt x="379806" y="69888"/>
                  </a:lnTo>
                  <a:lnTo>
                    <a:pt x="391134" y="65595"/>
                  </a:lnTo>
                  <a:lnTo>
                    <a:pt x="391134" y="0"/>
                  </a:lnTo>
                  <a:close/>
                </a:path>
              </a:pathLst>
            </a:custGeom>
            <a:solidFill>
              <a:srgbClr val="BD2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bg object 25">
              <a:extLst>
                <a:ext uri="{FF2B5EF4-FFF2-40B4-BE49-F238E27FC236}">
                  <a16:creationId xmlns:a16="http://schemas.microsoft.com/office/drawing/2014/main" id="{233A795B-B5BE-F5E9-8840-7ABDADA1D3C2}"/>
                </a:ext>
              </a:extLst>
            </p:cNvPr>
            <p:cNvSpPr/>
            <p:nvPr/>
          </p:nvSpPr>
          <p:spPr>
            <a:xfrm>
              <a:off x="11475651" y="553587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2701" y="0"/>
                  </a:moveTo>
                  <a:lnTo>
                    <a:pt x="309" y="695"/>
                  </a:lnTo>
                  <a:lnTo>
                    <a:pt x="0" y="1824"/>
                  </a:lnTo>
                  <a:lnTo>
                    <a:pt x="394" y="2399"/>
                  </a:lnTo>
                  <a:lnTo>
                    <a:pt x="1485" y="2509"/>
                  </a:lnTo>
                  <a:lnTo>
                    <a:pt x="1901" y="1363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69634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 lang="en-US"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90800" y="728806"/>
            <a:ext cx="69342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spc="-5" dirty="0">
                <a:solidFill>
                  <a:srgbClr val="FFFFFF"/>
                </a:solidFill>
              </a:rPr>
              <a:t>TOURNIQUET REPLACEMENT </a:t>
            </a:r>
            <a:endParaRPr sz="3600" dirty="0"/>
          </a:p>
        </p:txBody>
      </p:sp>
      <p:sp>
        <p:nvSpPr>
          <p:cNvPr id="8" name="object 8"/>
          <p:cNvSpPr txBox="1"/>
          <p:nvPr/>
        </p:nvSpPr>
        <p:spPr>
          <a:xfrm>
            <a:off x="11615546" y="6567128"/>
            <a:ext cx="2451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11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9443973" y="6584026"/>
            <a:ext cx="1841500" cy="1545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lang="en-US" spc="-5" dirty="0"/>
              <a:t> 17 Apr 24</a:t>
            </a: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4808FA6C-B17B-660C-A3DA-1E8136722C17}"/>
              </a:ext>
            </a:extLst>
          </p:cNvPr>
          <p:cNvSpPr txBox="1">
            <a:spLocks/>
          </p:cNvSpPr>
          <p:nvPr/>
        </p:nvSpPr>
        <p:spPr>
          <a:xfrm>
            <a:off x="1868803" y="309781"/>
            <a:ext cx="83413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rgbClr val="76717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kern="0" spc="-20" dirty="0"/>
              <a:t>HEMORRHAGE CONTROL IN TACTICAL FIELD CARE</a:t>
            </a:r>
            <a:endParaRPr lang="en-US" kern="0" dirty="0"/>
          </a:p>
        </p:txBody>
      </p:sp>
      <p:pic>
        <p:nvPicPr>
          <p:cNvPr id="15" name="09b. TQ Replacement">
            <a:hlinkClick r:id="" action="ppaction://media"/>
            <a:extLst>
              <a:ext uri="{FF2B5EF4-FFF2-40B4-BE49-F238E27FC236}">
                <a16:creationId xmlns:a16="http://schemas.microsoft.com/office/drawing/2014/main" id="{07D3AAE6-E941-8403-04B9-5810DB7497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7850" y="1452659"/>
            <a:ext cx="8843264" cy="497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68B93-7AD6-F76B-0DD2-96835BB91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F6CF5-039A-084D-79A6-D97F2190D9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167238-E77B-40AB-1116-58B956B5A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11" y="-2771"/>
            <a:ext cx="12238860" cy="68607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FE1D593-57C8-52C6-D104-F8C36E083CB0}"/>
              </a:ext>
            </a:extLst>
          </p:cNvPr>
          <p:cNvGrpSpPr/>
          <p:nvPr/>
        </p:nvGrpSpPr>
        <p:grpSpPr>
          <a:xfrm>
            <a:off x="10690841" y="263879"/>
            <a:ext cx="1223771" cy="579667"/>
            <a:chOff x="10690841" y="263879"/>
            <a:chExt cx="1223771" cy="579667"/>
          </a:xfrm>
        </p:grpSpPr>
        <p:sp>
          <p:nvSpPr>
            <p:cNvPr id="7" name="bg object 16">
              <a:extLst>
                <a:ext uri="{FF2B5EF4-FFF2-40B4-BE49-F238E27FC236}">
                  <a16:creationId xmlns:a16="http://schemas.microsoft.com/office/drawing/2014/main" id="{BC142C83-5210-5A0B-FF2F-A7847550DFF8}"/>
                </a:ext>
              </a:extLst>
            </p:cNvPr>
            <p:cNvSpPr/>
            <p:nvPr/>
          </p:nvSpPr>
          <p:spPr>
            <a:xfrm>
              <a:off x="11234474" y="305153"/>
              <a:ext cx="389255" cy="362585"/>
            </a:xfrm>
            <a:custGeom>
              <a:avLst/>
              <a:gdLst/>
              <a:ahLst/>
              <a:cxnLst/>
              <a:rect l="l" t="t" r="r" b="b"/>
              <a:pathLst>
                <a:path w="389254" h="362584">
                  <a:moveTo>
                    <a:pt x="255315" y="0"/>
                  </a:moveTo>
                  <a:lnTo>
                    <a:pt x="133697" y="0"/>
                  </a:lnTo>
                  <a:lnTo>
                    <a:pt x="0" y="358962"/>
                  </a:lnTo>
                  <a:lnTo>
                    <a:pt x="113197" y="358962"/>
                  </a:lnTo>
                  <a:lnTo>
                    <a:pt x="121811" y="330001"/>
                  </a:lnTo>
                  <a:lnTo>
                    <a:pt x="126095" y="316285"/>
                  </a:lnTo>
                  <a:lnTo>
                    <a:pt x="130891" y="303486"/>
                  </a:lnTo>
                  <a:lnTo>
                    <a:pt x="255502" y="303486"/>
                  </a:lnTo>
                  <a:lnTo>
                    <a:pt x="260103" y="318171"/>
                  </a:lnTo>
                  <a:lnTo>
                    <a:pt x="264105" y="332856"/>
                  </a:lnTo>
                  <a:lnTo>
                    <a:pt x="268545" y="347540"/>
                  </a:lnTo>
                  <a:lnTo>
                    <a:pt x="274460" y="362225"/>
                  </a:lnTo>
                  <a:lnTo>
                    <a:pt x="389144" y="362225"/>
                  </a:lnTo>
                  <a:lnTo>
                    <a:pt x="255315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bg object 17">
              <a:extLst>
                <a:ext uri="{FF2B5EF4-FFF2-40B4-BE49-F238E27FC236}">
                  <a16:creationId xmlns:a16="http://schemas.microsoft.com/office/drawing/2014/main" id="{3F19E8C6-E50D-444F-EF6D-A6861AD5A078}"/>
                </a:ext>
              </a:extLst>
            </p:cNvPr>
            <p:cNvSpPr/>
            <p:nvPr/>
          </p:nvSpPr>
          <p:spPr>
            <a:xfrm>
              <a:off x="11304408" y="367155"/>
              <a:ext cx="234950" cy="219710"/>
            </a:xfrm>
            <a:custGeom>
              <a:avLst/>
              <a:gdLst/>
              <a:ahLst/>
              <a:cxnLst/>
              <a:rect l="l" t="t" r="r" b="b"/>
              <a:pathLst>
                <a:path w="234950" h="219709">
                  <a:moveTo>
                    <a:pt x="64794" y="0"/>
                  </a:moveTo>
                  <a:lnTo>
                    <a:pt x="0" y="191719"/>
                  </a:lnTo>
                  <a:lnTo>
                    <a:pt x="117416" y="219276"/>
                  </a:lnTo>
                  <a:lnTo>
                    <a:pt x="234746" y="204501"/>
                  </a:lnTo>
                  <a:lnTo>
                    <a:pt x="203808" y="38591"/>
                  </a:lnTo>
                  <a:lnTo>
                    <a:pt x="64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bg object 18">
              <a:extLst>
                <a:ext uri="{FF2B5EF4-FFF2-40B4-BE49-F238E27FC236}">
                  <a16:creationId xmlns:a16="http://schemas.microsoft.com/office/drawing/2014/main" id="{6CBE80A4-4CDC-4FDB-EE6B-45D08CB3726F}"/>
                </a:ext>
              </a:extLst>
            </p:cNvPr>
            <p:cNvSpPr/>
            <p:nvPr/>
          </p:nvSpPr>
          <p:spPr>
            <a:xfrm>
              <a:off x="10790835" y="783221"/>
              <a:ext cx="996950" cy="60325"/>
            </a:xfrm>
            <a:custGeom>
              <a:avLst/>
              <a:gdLst/>
              <a:ahLst/>
              <a:cxnLst/>
              <a:rect l="l" t="t" r="r" b="b"/>
              <a:pathLst>
                <a:path w="996950" h="60325">
                  <a:moveTo>
                    <a:pt x="46418" y="20345"/>
                  </a:moveTo>
                  <a:lnTo>
                    <a:pt x="43903" y="13347"/>
                  </a:lnTo>
                  <a:lnTo>
                    <a:pt x="39255" y="8712"/>
                  </a:lnTo>
                  <a:lnTo>
                    <a:pt x="39255" y="21983"/>
                  </a:lnTo>
                  <a:lnTo>
                    <a:pt x="39255" y="37312"/>
                  </a:lnTo>
                  <a:lnTo>
                    <a:pt x="37223" y="43180"/>
                  </a:lnTo>
                  <a:lnTo>
                    <a:pt x="29108" y="51092"/>
                  </a:lnTo>
                  <a:lnTo>
                    <a:pt x="23050" y="53073"/>
                  </a:lnTo>
                  <a:lnTo>
                    <a:pt x="6756" y="53073"/>
                  </a:lnTo>
                  <a:lnTo>
                    <a:pt x="6756" y="6680"/>
                  </a:lnTo>
                  <a:lnTo>
                    <a:pt x="24079" y="6680"/>
                  </a:lnTo>
                  <a:lnTo>
                    <a:pt x="29743" y="8597"/>
                  </a:lnTo>
                  <a:lnTo>
                    <a:pt x="37350" y="16281"/>
                  </a:lnTo>
                  <a:lnTo>
                    <a:pt x="39255" y="21983"/>
                  </a:lnTo>
                  <a:lnTo>
                    <a:pt x="39255" y="8712"/>
                  </a:lnTo>
                  <a:lnTo>
                    <a:pt x="37223" y="6680"/>
                  </a:lnTo>
                  <a:lnTo>
                    <a:pt x="33883" y="3340"/>
                  </a:lnTo>
                  <a:lnTo>
                    <a:pt x="26860" y="838"/>
                  </a:lnTo>
                  <a:lnTo>
                    <a:pt x="0" y="838"/>
                  </a:lnTo>
                  <a:lnTo>
                    <a:pt x="0" y="58915"/>
                  </a:lnTo>
                  <a:lnTo>
                    <a:pt x="25882" y="58915"/>
                  </a:lnTo>
                  <a:lnTo>
                    <a:pt x="33388" y="56375"/>
                  </a:lnTo>
                  <a:lnTo>
                    <a:pt x="36779" y="53073"/>
                  </a:lnTo>
                  <a:lnTo>
                    <a:pt x="43802" y="46240"/>
                  </a:lnTo>
                  <a:lnTo>
                    <a:pt x="46418" y="38912"/>
                  </a:lnTo>
                  <a:lnTo>
                    <a:pt x="46418" y="20345"/>
                  </a:lnTo>
                  <a:close/>
                </a:path>
                <a:path w="996950" h="60325">
                  <a:moveTo>
                    <a:pt x="91795" y="838"/>
                  </a:moveTo>
                  <a:lnTo>
                    <a:pt x="59372" y="838"/>
                  </a:lnTo>
                  <a:lnTo>
                    <a:pt x="59372" y="58915"/>
                  </a:lnTo>
                  <a:lnTo>
                    <a:pt x="91795" y="58915"/>
                  </a:lnTo>
                  <a:lnTo>
                    <a:pt x="91795" y="52870"/>
                  </a:lnTo>
                  <a:lnTo>
                    <a:pt x="66141" y="52870"/>
                  </a:lnTo>
                  <a:lnTo>
                    <a:pt x="66141" y="31508"/>
                  </a:lnTo>
                  <a:lnTo>
                    <a:pt x="90246" y="31508"/>
                  </a:lnTo>
                  <a:lnTo>
                    <a:pt x="90246" y="25552"/>
                  </a:lnTo>
                  <a:lnTo>
                    <a:pt x="66141" y="25552"/>
                  </a:lnTo>
                  <a:lnTo>
                    <a:pt x="66141" y="6832"/>
                  </a:lnTo>
                  <a:lnTo>
                    <a:pt x="91795" y="6832"/>
                  </a:lnTo>
                  <a:lnTo>
                    <a:pt x="91795" y="838"/>
                  </a:lnTo>
                  <a:close/>
                </a:path>
                <a:path w="996950" h="60325">
                  <a:moveTo>
                    <a:pt x="137096" y="838"/>
                  </a:moveTo>
                  <a:lnTo>
                    <a:pt x="104686" y="838"/>
                  </a:lnTo>
                  <a:lnTo>
                    <a:pt x="104686" y="58915"/>
                  </a:lnTo>
                  <a:lnTo>
                    <a:pt x="111442" y="58915"/>
                  </a:lnTo>
                  <a:lnTo>
                    <a:pt x="111442" y="34086"/>
                  </a:lnTo>
                  <a:lnTo>
                    <a:pt x="135547" y="34086"/>
                  </a:lnTo>
                  <a:lnTo>
                    <a:pt x="135547" y="28092"/>
                  </a:lnTo>
                  <a:lnTo>
                    <a:pt x="111442" y="28092"/>
                  </a:lnTo>
                  <a:lnTo>
                    <a:pt x="111442" y="6832"/>
                  </a:lnTo>
                  <a:lnTo>
                    <a:pt x="137096" y="6832"/>
                  </a:lnTo>
                  <a:lnTo>
                    <a:pt x="137096" y="838"/>
                  </a:lnTo>
                  <a:close/>
                </a:path>
                <a:path w="996950" h="60325">
                  <a:moveTo>
                    <a:pt x="179146" y="838"/>
                  </a:moveTo>
                  <a:lnTo>
                    <a:pt x="146723" y="838"/>
                  </a:lnTo>
                  <a:lnTo>
                    <a:pt x="146723" y="58915"/>
                  </a:lnTo>
                  <a:lnTo>
                    <a:pt x="179146" y="58915"/>
                  </a:lnTo>
                  <a:lnTo>
                    <a:pt x="179146" y="52870"/>
                  </a:lnTo>
                  <a:lnTo>
                    <a:pt x="153492" y="52870"/>
                  </a:lnTo>
                  <a:lnTo>
                    <a:pt x="153492" y="31508"/>
                  </a:lnTo>
                  <a:lnTo>
                    <a:pt x="177584" y="31508"/>
                  </a:lnTo>
                  <a:lnTo>
                    <a:pt x="177584" y="25552"/>
                  </a:lnTo>
                  <a:lnTo>
                    <a:pt x="153492" y="25552"/>
                  </a:lnTo>
                  <a:lnTo>
                    <a:pt x="153492" y="6832"/>
                  </a:lnTo>
                  <a:lnTo>
                    <a:pt x="179146" y="6832"/>
                  </a:lnTo>
                  <a:lnTo>
                    <a:pt x="179146" y="838"/>
                  </a:lnTo>
                  <a:close/>
                </a:path>
                <a:path w="996950" h="60325">
                  <a:moveTo>
                    <a:pt x="237451" y="838"/>
                  </a:moveTo>
                  <a:lnTo>
                    <a:pt x="231127" y="838"/>
                  </a:lnTo>
                  <a:lnTo>
                    <a:pt x="231076" y="35839"/>
                  </a:lnTo>
                  <a:lnTo>
                    <a:pt x="231686" y="49377"/>
                  </a:lnTo>
                  <a:lnTo>
                    <a:pt x="231368" y="49377"/>
                  </a:lnTo>
                  <a:lnTo>
                    <a:pt x="199669" y="838"/>
                  </a:lnTo>
                  <a:lnTo>
                    <a:pt x="192024" y="838"/>
                  </a:lnTo>
                  <a:lnTo>
                    <a:pt x="192024" y="58915"/>
                  </a:lnTo>
                  <a:lnTo>
                    <a:pt x="198272" y="58915"/>
                  </a:lnTo>
                  <a:lnTo>
                    <a:pt x="198272" y="21132"/>
                  </a:lnTo>
                  <a:lnTo>
                    <a:pt x="198056" y="15887"/>
                  </a:lnTo>
                  <a:lnTo>
                    <a:pt x="197637" y="10172"/>
                  </a:lnTo>
                  <a:lnTo>
                    <a:pt x="197954" y="10172"/>
                  </a:lnTo>
                  <a:lnTo>
                    <a:pt x="229743" y="58915"/>
                  </a:lnTo>
                  <a:lnTo>
                    <a:pt x="237451" y="58915"/>
                  </a:lnTo>
                  <a:lnTo>
                    <a:pt x="237451" y="838"/>
                  </a:lnTo>
                  <a:close/>
                </a:path>
                <a:path w="996950" h="60325">
                  <a:moveTo>
                    <a:pt x="286258" y="39484"/>
                  </a:moveTo>
                  <a:lnTo>
                    <a:pt x="285102" y="36258"/>
                  </a:lnTo>
                  <a:lnTo>
                    <a:pt x="280517" y="31280"/>
                  </a:lnTo>
                  <a:lnTo>
                    <a:pt x="276326" y="28956"/>
                  </a:lnTo>
                  <a:lnTo>
                    <a:pt x="266598" y="25476"/>
                  </a:lnTo>
                  <a:lnTo>
                    <a:pt x="263893" y="24295"/>
                  </a:lnTo>
                  <a:lnTo>
                    <a:pt x="260362" y="22148"/>
                  </a:lnTo>
                  <a:lnTo>
                    <a:pt x="259118" y="20980"/>
                  </a:lnTo>
                  <a:lnTo>
                    <a:pt x="257632" y="18402"/>
                  </a:lnTo>
                  <a:lnTo>
                    <a:pt x="257263" y="16751"/>
                  </a:lnTo>
                  <a:lnTo>
                    <a:pt x="257263" y="12014"/>
                  </a:lnTo>
                  <a:lnTo>
                    <a:pt x="258267" y="9880"/>
                  </a:lnTo>
                  <a:lnTo>
                    <a:pt x="262293" y="6807"/>
                  </a:lnTo>
                  <a:lnTo>
                    <a:pt x="265099" y="6045"/>
                  </a:lnTo>
                  <a:lnTo>
                    <a:pt x="273202" y="6045"/>
                  </a:lnTo>
                  <a:lnTo>
                    <a:pt x="277876" y="7048"/>
                  </a:lnTo>
                  <a:lnTo>
                    <a:pt x="282676" y="9067"/>
                  </a:lnTo>
                  <a:lnTo>
                    <a:pt x="284784" y="3187"/>
                  </a:lnTo>
                  <a:lnTo>
                    <a:pt x="279933" y="1066"/>
                  </a:lnTo>
                  <a:lnTo>
                    <a:pt x="274612" y="0"/>
                  </a:lnTo>
                  <a:lnTo>
                    <a:pt x="263296" y="0"/>
                  </a:lnTo>
                  <a:lnTo>
                    <a:pt x="258838" y="1333"/>
                  </a:lnTo>
                  <a:lnTo>
                    <a:pt x="252107" y="6629"/>
                  </a:lnTo>
                  <a:lnTo>
                    <a:pt x="250418" y="10185"/>
                  </a:lnTo>
                  <a:lnTo>
                    <a:pt x="250418" y="18923"/>
                  </a:lnTo>
                  <a:lnTo>
                    <a:pt x="251574" y="22377"/>
                  </a:lnTo>
                  <a:lnTo>
                    <a:pt x="256222" y="27673"/>
                  </a:lnTo>
                  <a:lnTo>
                    <a:pt x="260083" y="29972"/>
                  </a:lnTo>
                  <a:lnTo>
                    <a:pt x="269367" y="33274"/>
                  </a:lnTo>
                  <a:lnTo>
                    <a:pt x="272249" y="34505"/>
                  </a:lnTo>
                  <a:lnTo>
                    <a:pt x="276034" y="36677"/>
                  </a:lnTo>
                  <a:lnTo>
                    <a:pt x="277393" y="37871"/>
                  </a:lnTo>
                  <a:lnTo>
                    <a:pt x="279006" y="40436"/>
                  </a:lnTo>
                  <a:lnTo>
                    <a:pt x="279412" y="42087"/>
                  </a:lnTo>
                  <a:lnTo>
                    <a:pt x="279412" y="47142"/>
                  </a:lnTo>
                  <a:lnTo>
                    <a:pt x="278269" y="49517"/>
                  </a:lnTo>
                  <a:lnTo>
                    <a:pt x="273710" y="52933"/>
                  </a:lnTo>
                  <a:lnTo>
                    <a:pt x="270319" y="53784"/>
                  </a:lnTo>
                  <a:lnTo>
                    <a:pt x="263055" y="53784"/>
                  </a:lnTo>
                  <a:lnTo>
                    <a:pt x="260273" y="53505"/>
                  </a:lnTo>
                  <a:lnTo>
                    <a:pt x="254647" y="52336"/>
                  </a:lnTo>
                  <a:lnTo>
                    <a:pt x="252044" y="51536"/>
                  </a:lnTo>
                  <a:lnTo>
                    <a:pt x="249656" y="50533"/>
                  </a:lnTo>
                  <a:lnTo>
                    <a:pt x="249656" y="57048"/>
                  </a:lnTo>
                  <a:lnTo>
                    <a:pt x="253377" y="58826"/>
                  </a:lnTo>
                  <a:lnTo>
                    <a:pt x="258673" y="59715"/>
                  </a:lnTo>
                  <a:lnTo>
                    <a:pt x="271932" y="59715"/>
                  </a:lnTo>
                  <a:lnTo>
                    <a:pt x="276974" y="58280"/>
                  </a:lnTo>
                  <a:lnTo>
                    <a:pt x="284403" y="52552"/>
                  </a:lnTo>
                  <a:lnTo>
                    <a:pt x="286258" y="48577"/>
                  </a:lnTo>
                  <a:lnTo>
                    <a:pt x="286258" y="43459"/>
                  </a:lnTo>
                  <a:lnTo>
                    <a:pt x="286258" y="39484"/>
                  </a:lnTo>
                  <a:close/>
                </a:path>
                <a:path w="996950" h="60325">
                  <a:moveTo>
                    <a:pt x="330568" y="838"/>
                  </a:moveTo>
                  <a:lnTo>
                    <a:pt x="298145" y="838"/>
                  </a:lnTo>
                  <a:lnTo>
                    <a:pt x="298145" y="58915"/>
                  </a:lnTo>
                  <a:lnTo>
                    <a:pt x="330568" y="58915"/>
                  </a:lnTo>
                  <a:lnTo>
                    <a:pt x="330568" y="52870"/>
                  </a:lnTo>
                  <a:lnTo>
                    <a:pt x="304914" y="52870"/>
                  </a:lnTo>
                  <a:lnTo>
                    <a:pt x="304914" y="31508"/>
                  </a:lnTo>
                  <a:lnTo>
                    <a:pt x="329018" y="31508"/>
                  </a:lnTo>
                  <a:lnTo>
                    <a:pt x="329018" y="25552"/>
                  </a:lnTo>
                  <a:lnTo>
                    <a:pt x="304914" y="25552"/>
                  </a:lnTo>
                  <a:lnTo>
                    <a:pt x="304914" y="6832"/>
                  </a:lnTo>
                  <a:lnTo>
                    <a:pt x="330568" y="6832"/>
                  </a:lnTo>
                  <a:lnTo>
                    <a:pt x="330568" y="838"/>
                  </a:lnTo>
                  <a:close/>
                </a:path>
                <a:path w="996950" h="60325">
                  <a:moveTo>
                    <a:pt x="408762" y="838"/>
                  </a:moveTo>
                  <a:lnTo>
                    <a:pt x="402005" y="838"/>
                  </a:lnTo>
                  <a:lnTo>
                    <a:pt x="402005" y="25552"/>
                  </a:lnTo>
                  <a:lnTo>
                    <a:pt x="371373" y="25552"/>
                  </a:lnTo>
                  <a:lnTo>
                    <a:pt x="371373" y="838"/>
                  </a:lnTo>
                  <a:lnTo>
                    <a:pt x="364617" y="838"/>
                  </a:lnTo>
                  <a:lnTo>
                    <a:pt x="364617" y="58915"/>
                  </a:lnTo>
                  <a:lnTo>
                    <a:pt x="371373" y="58915"/>
                  </a:lnTo>
                  <a:lnTo>
                    <a:pt x="371373" y="31584"/>
                  </a:lnTo>
                  <a:lnTo>
                    <a:pt x="402005" y="31584"/>
                  </a:lnTo>
                  <a:lnTo>
                    <a:pt x="402005" y="58915"/>
                  </a:lnTo>
                  <a:lnTo>
                    <a:pt x="408762" y="58915"/>
                  </a:lnTo>
                  <a:lnTo>
                    <a:pt x="408762" y="838"/>
                  </a:lnTo>
                  <a:close/>
                </a:path>
                <a:path w="996950" h="60325">
                  <a:moveTo>
                    <a:pt x="457123" y="838"/>
                  </a:moveTo>
                  <a:lnTo>
                    <a:pt x="424713" y="838"/>
                  </a:lnTo>
                  <a:lnTo>
                    <a:pt x="424713" y="58915"/>
                  </a:lnTo>
                  <a:lnTo>
                    <a:pt x="457123" y="58915"/>
                  </a:lnTo>
                  <a:lnTo>
                    <a:pt x="457123" y="52870"/>
                  </a:lnTo>
                  <a:lnTo>
                    <a:pt x="431469" y="52870"/>
                  </a:lnTo>
                  <a:lnTo>
                    <a:pt x="431469" y="31508"/>
                  </a:lnTo>
                  <a:lnTo>
                    <a:pt x="455574" y="31508"/>
                  </a:lnTo>
                  <a:lnTo>
                    <a:pt x="455574" y="25552"/>
                  </a:lnTo>
                  <a:lnTo>
                    <a:pt x="431469" y="25552"/>
                  </a:lnTo>
                  <a:lnTo>
                    <a:pt x="431469" y="6832"/>
                  </a:lnTo>
                  <a:lnTo>
                    <a:pt x="457123" y="6832"/>
                  </a:lnTo>
                  <a:lnTo>
                    <a:pt x="457123" y="838"/>
                  </a:lnTo>
                  <a:close/>
                </a:path>
                <a:path w="996950" h="60325">
                  <a:moveTo>
                    <a:pt x="513575" y="58915"/>
                  </a:moveTo>
                  <a:lnTo>
                    <a:pt x="506323" y="40436"/>
                  </a:lnTo>
                  <a:lnTo>
                    <a:pt x="503936" y="34366"/>
                  </a:lnTo>
                  <a:lnTo>
                    <a:pt x="497217" y="17233"/>
                  </a:lnTo>
                  <a:lnTo>
                    <a:pt x="497217" y="34366"/>
                  </a:lnTo>
                  <a:lnTo>
                    <a:pt x="478409" y="34366"/>
                  </a:lnTo>
                  <a:lnTo>
                    <a:pt x="485254" y="16370"/>
                  </a:lnTo>
                  <a:lnTo>
                    <a:pt x="486333" y="13322"/>
                  </a:lnTo>
                  <a:lnTo>
                    <a:pt x="487172" y="10528"/>
                  </a:lnTo>
                  <a:lnTo>
                    <a:pt x="487756" y="7988"/>
                  </a:lnTo>
                  <a:lnTo>
                    <a:pt x="488683" y="11303"/>
                  </a:lnTo>
                  <a:lnTo>
                    <a:pt x="489585" y="14097"/>
                  </a:lnTo>
                  <a:lnTo>
                    <a:pt x="490461" y="16370"/>
                  </a:lnTo>
                  <a:lnTo>
                    <a:pt x="497217" y="34366"/>
                  </a:lnTo>
                  <a:lnTo>
                    <a:pt x="497217" y="17233"/>
                  </a:lnTo>
                  <a:lnTo>
                    <a:pt x="493598" y="7988"/>
                  </a:lnTo>
                  <a:lnTo>
                    <a:pt x="490702" y="596"/>
                  </a:lnTo>
                  <a:lnTo>
                    <a:pt x="485013" y="596"/>
                  </a:lnTo>
                  <a:lnTo>
                    <a:pt x="462026" y="58915"/>
                  </a:lnTo>
                  <a:lnTo>
                    <a:pt x="468858" y="58915"/>
                  </a:lnTo>
                  <a:lnTo>
                    <a:pt x="476021" y="40436"/>
                  </a:lnTo>
                  <a:lnTo>
                    <a:pt x="499325" y="40436"/>
                  </a:lnTo>
                  <a:lnTo>
                    <a:pt x="506564" y="58915"/>
                  </a:lnTo>
                  <a:lnTo>
                    <a:pt x="513575" y="58915"/>
                  </a:lnTo>
                  <a:close/>
                </a:path>
                <a:path w="996950" h="60325">
                  <a:moveTo>
                    <a:pt x="553986" y="52793"/>
                  </a:moveTo>
                  <a:lnTo>
                    <a:pt x="528320" y="52793"/>
                  </a:lnTo>
                  <a:lnTo>
                    <a:pt x="528320" y="838"/>
                  </a:lnTo>
                  <a:lnTo>
                    <a:pt x="521563" y="838"/>
                  </a:lnTo>
                  <a:lnTo>
                    <a:pt x="521563" y="58915"/>
                  </a:lnTo>
                  <a:lnTo>
                    <a:pt x="553986" y="58915"/>
                  </a:lnTo>
                  <a:lnTo>
                    <a:pt x="553986" y="52793"/>
                  </a:lnTo>
                  <a:close/>
                </a:path>
                <a:path w="996950" h="60325">
                  <a:moveTo>
                    <a:pt x="600163" y="838"/>
                  </a:moveTo>
                  <a:lnTo>
                    <a:pt x="556564" y="838"/>
                  </a:lnTo>
                  <a:lnTo>
                    <a:pt x="556564" y="6832"/>
                  </a:lnTo>
                  <a:lnTo>
                    <a:pt x="574979" y="6832"/>
                  </a:lnTo>
                  <a:lnTo>
                    <a:pt x="574979" y="58915"/>
                  </a:lnTo>
                  <a:lnTo>
                    <a:pt x="581748" y="58915"/>
                  </a:lnTo>
                  <a:lnTo>
                    <a:pt x="581748" y="6832"/>
                  </a:lnTo>
                  <a:lnTo>
                    <a:pt x="600163" y="6832"/>
                  </a:lnTo>
                  <a:lnTo>
                    <a:pt x="600163" y="838"/>
                  </a:lnTo>
                  <a:close/>
                </a:path>
                <a:path w="996950" h="60325">
                  <a:moveTo>
                    <a:pt x="653059" y="838"/>
                  </a:moveTo>
                  <a:lnTo>
                    <a:pt x="646303" y="838"/>
                  </a:lnTo>
                  <a:lnTo>
                    <a:pt x="646303" y="25552"/>
                  </a:lnTo>
                  <a:lnTo>
                    <a:pt x="615670" y="25552"/>
                  </a:lnTo>
                  <a:lnTo>
                    <a:pt x="615670" y="838"/>
                  </a:lnTo>
                  <a:lnTo>
                    <a:pt x="608914" y="838"/>
                  </a:lnTo>
                  <a:lnTo>
                    <a:pt x="608914" y="58915"/>
                  </a:lnTo>
                  <a:lnTo>
                    <a:pt x="615670" y="58915"/>
                  </a:lnTo>
                  <a:lnTo>
                    <a:pt x="615670" y="31584"/>
                  </a:lnTo>
                  <a:lnTo>
                    <a:pt x="646303" y="31584"/>
                  </a:lnTo>
                  <a:lnTo>
                    <a:pt x="646303" y="58915"/>
                  </a:lnTo>
                  <a:lnTo>
                    <a:pt x="653059" y="58915"/>
                  </a:lnTo>
                  <a:lnTo>
                    <a:pt x="653059" y="838"/>
                  </a:lnTo>
                  <a:close/>
                </a:path>
                <a:path w="996950" h="60325">
                  <a:moveTo>
                    <a:pt x="733729" y="58915"/>
                  </a:moveTo>
                  <a:lnTo>
                    <a:pt x="726478" y="40436"/>
                  </a:lnTo>
                  <a:lnTo>
                    <a:pt x="724090" y="34366"/>
                  </a:lnTo>
                  <a:lnTo>
                    <a:pt x="717372" y="17233"/>
                  </a:lnTo>
                  <a:lnTo>
                    <a:pt x="717372" y="34366"/>
                  </a:lnTo>
                  <a:lnTo>
                    <a:pt x="698563" y="34366"/>
                  </a:lnTo>
                  <a:lnTo>
                    <a:pt x="705408" y="16370"/>
                  </a:lnTo>
                  <a:lnTo>
                    <a:pt x="706488" y="13322"/>
                  </a:lnTo>
                  <a:lnTo>
                    <a:pt x="707326" y="10528"/>
                  </a:lnTo>
                  <a:lnTo>
                    <a:pt x="707910" y="7988"/>
                  </a:lnTo>
                  <a:lnTo>
                    <a:pt x="708837" y="11303"/>
                  </a:lnTo>
                  <a:lnTo>
                    <a:pt x="709739" y="14097"/>
                  </a:lnTo>
                  <a:lnTo>
                    <a:pt x="710615" y="16370"/>
                  </a:lnTo>
                  <a:lnTo>
                    <a:pt x="717372" y="34366"/>
                  </a:lnTo>
                  <a:lnTo>
                    <a:pt x="717372" y="17233"/>
                  </a:lnTo>
                  <a:lnTo>
                    <a:pt x="713752" y="7988"/>
                  </a:lnTo>
                  <a:lnTo>
                    <a:pt x="710857" y="596"/>
                  </a:lnTo>
                  <a:lnTo>
                    <a:pt x="705167" y="596"/>
                  </a:lnTo>
                  <a:lnTo>
                    <a:pt x="682180" y="58915"/>
                  </a:lnTo>
                  <a:lnTo>
                    <a:pt x="689013" y="58915"/>
                  </a:lnTo>
                  <a:lnTo>
                    <a:pt x="696175" y="40436"/>
                  </a:lnTo>
                  <a:lnTo>
                    <a:pt x="719480" y="40436"/>
                  </a:lnTo>
                  <a:lnTo>
                    <a:pt x="726719" y="58915"/>
                  </a:lnTo>
                  <a:lnTo>
                    <a:pt x="733729" y="58915"/>
                  </a:lnTo>
                  <a:close/>
                </a:path>
                <a:path w="996950" h="60325">
                  <a:moveTo>
                    <a:pt x="787057" y="28486"/>
                  </a:moveTo>
                  <a:lnTo>
                    <a:pt x="767295" y="28486"/>
                  </a:lnTo>
                  <a:lnTo>
                    <a:pt x="767295" y="34518"/>
                  </a:lnTo>
                  <a:lnTo>
                    <a:pt x="780300" y="34518"/>
                  </a:lnTo>
                  <a:lnTo>
                    <a:pt x="780300" y="52400"/>
                  </a:lnTo>
                  <a:lnTo>
                    <a:pt x="776452" y="53327"/>
                  </a:lnTo>
                  <a:lnTo>
                    <a:pt x="772515" y="53784"/>
                  </a:lnTo>
                  <a:lnTo>
                    <a:pt x="761060" y="53784"/>
                  </a:lnTo>
                  <a:lnTo>
                    <a:pt x="755434" y="51765"/>
                  </a:lnTo>
                  <a:lnTo>
                    <a:pt x="747776" y="43662"/>
                  </a:lnTo>
                  <a:lnTo>
                    <a:pt x="745858" y="37719"/>
                  </a:lnTo>
                  <a:lnTo>
                    <a:pt x="745858" y="22415"/>
                  </a:lnTo>
                  <a:lnTo>
                    <a:pt x="747839" y="16573"/>
                  </a:lnTo>
                  <a:lnTo>
                    <a:pt x="755802" y="8153"/>
                  </a:lnTo>
                  <a:lnTo>
                    <a:pt x="761326" y="6045"/>
                  </a:lnTo>
                  <a:lnTo>
                    <a:pt x="773264" y="6045"/>
                  </a:lnTo>
                  <a:lnTo>
                    <a:pt x="778306" y="7150"/>
                  </a:lnTo>
                  <a:lnTo>
                    <a:pt x="783564" y="9385"/>
                  </a:lnTo>
                  <a:lnTo>
                    <a:pt x="786193" y="3416"/>
                  </a:lnTo>
                  <a:lnTo>
                    <a:pt x="780834" y="1143"/>
                  </a:lnTo>
                  <a:lnTo>
                    <a:pt x="775055" y="0"/>
                  </a:lnTo>
                  <a:lnTo>
                    <a:pt x="762723" y="0"/>
                  </a:lnTo>
                  <a:lnTo>
                    <a:pt x="738695" y="23837"/>
                  </a:lnTo>
                  <a:lnTo>
                    <a:pt x="738695" y="39306"/>
                  </a:lnTo>
                  <a:lnTo>
                    <a:pt x="741146" y="46634"/>
                  </a:lnTo>
                  <a:lnTo>
                    <a:pt x="750963" y="57099"/>
                  </a:lnTo>
                  <a:lnTo>
                    <a:pt x="757809" y="59715"/>
                  </a:lnTo>
                  <a:lnTo>
                    <a:pt x="770801" y="59715"/>
                  </a:lnTo>
                  <a:lnTo>
                    <a:pt x="774496" y="59461"/>
                  </a:lnTo>
                  <a:lnTo>
                    <a:pt x="780859" y="58445"/>
                  </a:lnTo>
                  <a:lnTo>
                    <a:pt x="783983" y="57708"/>
                  </a:lnTo>
                  <a:lnTo>
                    <a:pt x="787057" y="56730"/>
                  </a:lnTo>
                  <a:lnTo>
                    <a:pt x="787057" y="28486"/>
                  </a:lnTo>
                  <a:close/>
                </a:path>
                <a:path w="996950" h="60325">
                  <a:moveTo>
                    <a:pt x="833437" y="838"/>
                  </a:moveTo>
                  <a:lnTo>
                    <a:pt x="801027" y="838"/>
                  </a:lnTo>
                  <a:lnTo>
                    <a:pt x="801027" y="58915"/>
                  </a:lnTo>
                  <a:lnTo>
                    <a:pt x="833437" y="58915"/>
                  </a:lnTo>
                  <a:lnTo>
                    <a:pt x="833437" y="52870"/>
                  </a:lnTo>
                  <a:lnTo>
                    <a:pt x="807783" y="52870"/>
                  </a:lnTo>
                  <a:lnTo>
                    <a:pt x="807783" y="31508"/>
                  </a:lnTo>
                  <a:lnTo>
                    <a:pt x="831888" y="31508"/>
                  </a:lnTo>
                  <a:lnTo>
                    <a:pt x="831888" y="25552"/>
                  </a:lnTo>
                  <a:lnTo>
                    <a:pt x="807783" y="25552"/>
                  </a:lnTo>
                  <a:lnTo>
                    <a:pt x="807783" y="6832"/>
                  </a:lnTo>
                  <a:lnTo>
                    <a:pt x="833437" y="6832"/>
                  </a:lnTo>
                  <a:lnTo>
                    <a:pt x="833437" y="838"/>
                  </a:lnTo>
                  <a:close/>
                </a:path>
                <a:path w="996950" h="60325">
                  <a:moveTo>
                    <a:pt x="891743" y="838"/>
                  </a:moveTo>
                  <a:lnTo>
                    <a:pt x="885431" y="838"/>
                  </a:lnTo>
                  <a:lnTo>
                    <a:pt x="885367" y="35839"/>
                  </a:lnTo>
                  <a:lnTo>
                    <a:pt x="885977" y="49377"/>
                  </a:lnTo>
                  <a:lnTo>
                    <a:pt x="885659" y="49377"/>
                  </a:lnTo>
                  <a:lnTo>
                    <a:pt x="853960" y="838"/>
                  </a:lnTo>
                  <a:lnTo>
                    <a:pt x="846328" y="838"/>
                  </a:lnTo>
                  <a:lnTo>
                    <a:pt x="846328" y="58915"/>
                  </a:lnTo>
                  <a:lnTo>
                    <a:pt x="852576" y="58915"/>
                  </a:lnTo>
                  <a:lnTo>
                    <a:pt x="852576" y="21132"/>
                  </a:lnTo>
                  <a:lnTo>
                    <a:pt x="852360" y="15887"/>
                  </a:lnTo>
                  <a:lnTo>
                    <a:pt x="851928" y="10172"/>
                  </a:lnTo>
                  <a:lnTo>
                    <a:pt x="852258" y="10172"/>
                  </a:lnTo>
                  <a:lnTo>
                    <a:pt x="884034" y="58915"/>
                  </a:lnTo>
                  <a:lnTo>
                    <a:pt x="891743" y="58915"/>
                  </a:lnTo>
                  <a:lnTo>
                    <a:pt x="891743" y="838"/>
                  </a:lnTo>
                  <a:close/>
                </a:path>
                <a:path w="996950" h="60325">
                  <a:moveTo>
                    <a:pt x="948702" y="3340"/>
                  </a:moveTo>
                  <a:lnTo>
                    <a:pt x="944143" y="1117"/>
                  </a:lnTo>
                  <a:lnTo>
                    <a:pt x="938822" y="12"/>
                  </a:lnTo>
                  <a:lnTo>
                    <a:pt x="926985" y="12"/>
                  </a:lnTo>
                  <a:lnTo>
                    <a:pt x="904709" y="23812"/>
                  </a:lnTo>
                  <a:lnTo>
                    <a:pt x="904709" y="39357"/>
                  </a:lnTo>
                  <a:lnTo>
                    <a:pt x="907046" y="46736"/>
                  </a:lnTo>
                  <a:lnTo>
                    <a:pt x="916355" y="57111"/>
                  </a:lnTo>
                  <a:lnTo>
                    <a:pt x="922959" y="59702"/>
                  </a:lnTo>
                  <a:lnTo>
                    <a:pt x="937437" y="59702"/>
                  </a:lnTo>
                  <a:lnTo>
                    <a:pt x="942403" y="58953"/>
                  </a:lnTo>
                  <a:lnTo>
                    <a:pt x="946442" y="57442"/>
                  </a:lnTo>
                  <a:lnTo>
                    <a:pt x="946442" y="51523"/>
                  </a:lnTo>
                  <a:lnTo>
                    <a:pt x="941247" y="52984"/>
                  </a:lnTo>
                  <a:lnTo>
                    <a:pt x="936612" y="53708"/>
                  </a:lnTo>
                  <a:lnTo>
                    <a:pt x="925957" y="53708"/>
                  </a:lnTo>
                  <a:lnTo>
                    <a:pt x="920864" y="51638"/>
                  </a:lnTo>
                  <a:lnTo>
                    <a:pt x="913739" y="43357"/>
                  </a:lnTo>
                  <a:lnTo>
                    <a:pt x="911948" y="37477"/>
                  </a:lnTo>
                  <a:lnTo>
                    <a:pt x="911948" y="22491"/>
                  </a:lnTo>
                  <a:lnTo>
                    <a:pt x="913803" y="16662"/>
                  </a:lnTo>
                  <a:lnTo>
                    <a:pt x="921207" y="8166"/>
                  </a:lnTo>
                  <a:lnTo>
                    <a:pt x="926249" y="6045"/>
                  </a:lnTo>
                  <a:lnTo>
                    <a:pt x="932637" y="6045"/>
                  </a:lnTo>
                  <a:lnTo>
                    <a:pt x="937044" y="6045"/>
                  </a:lnTo>
                  <a:lnTo>
                    <a:pt x="941438" y="7073"/>
                  </a:lnTo>
                  <a:lnTo>
                    <a:pt x="945845" y="9144"/>
                  </a:lnTo>
                  <a:lnTo>
                    <a:pt x="948702" y="3340"/>
                  </a:lnTo>
                  <a:close/>
                </a:path>
                <a:path w="996950" h="60325">
                  <a:moveTo>
                    <a:pt x="996759" y="838"/>
                  </a:moveTo>
                  <a:lnTo>
                    <a:pt x="989431" y="838"/>
                  </a:lnTo>
                  <a:lnTo>
                    <a:pt x="973924" y="29870"/>
                  </a:lnTo>
                  <a:lnTo>
                    <a:pt x="958532" y="838"/>
                  </a:lnTo>
                  <a:lnTo>
                    <a:pt x="951128" y="838"/>
                  </a:lnTo>
                  <a:lnTo>
                    <a:pt x="970508" y="36715"/>
                  </a:lnTo>
                  <a:lnTo>
                    <a:pt x="970508" y="58915"/>
                  </a:lnTo>
                  <a:lnTo>
                    <a:pt x="977341" y="58915"/>
                  </a:lnTo>
                  <a:lnTo>
                    <a:pt x="977341" y="36385"/>
                  </a:lnTo>
                  <a:lnTo>
                    <a:pt x="996759" y="838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bg object 19">
              <a:extLst>
                <a:ext uri="{FF2B5EF4-FFF2-40B4-BE49-F238E27FC236}">
                  <a16:creationId xmlns:a16="http://schemas.microsoft.com/office/drawing/2014/main" id="{89885245-016B-437F-6186-B638B68AD83B}"/>
                </a:ext>
              </a:extLst>
            </p:cNvPr>
            <p:cNvSpPr/>
            <p:nvPr/>
          </p:nvSpPr>
          <p:spPr>
            <a:xfrm>
              <a:off x="10692257" y="305155"/>
              <a:ext cx="617855" cy="363855"/>
            </a:xfrm>
            <a:custGeom>
              <a:avLst/>
              <a:gdLst/>
              <a:ahLst/>
              <a:cxnLst/>
              <a:rect l="l" t="t" r="r" b="b"/>
              <a:pathLst>
                <a:path w="617854" h="363855">
                  <a:moveTo>
                    <a:pt x="326478" y="179705"/>
                  </a:moveTo>
                  <a:lnTo>
                    <a:pt x="320014" y="122085"/>
                  </a:lnTo>
                  <a:lnTo>
                    <a:pt x="307060" y="84086"/>
                  </a:lnTo>
                  <a:lnTo>
                    <a:pt x="286727" y="50406"/>
                  </a:lnTo>
                  <a:lnTo>
                    <a:pt x="246849" y="19481"/>
                  </a:lnTo>
                  <a:lnTo>
                    <a:pt x="216319" y="8610"/>
                  </a:lnTo>
                  <a:lnTo>
                    <a:pt x="216319" y="183845"/>
                  </a:lnTo>
                  <a:lnTo>
                    <a:pt x="214960" y="210921"/>
                  </a:lnTo>
                  <a:lnTo>
                    <a:pt x="203962" y="254381"/>
                  </a:lnTo>
                  <a:lnTo>
                    <a:pt x="162661" y="279666"/>
                  </a:lnTo>
                  <a:lnTo>
                    <a:pt x="135978" y="281228"/>
                  </a:lnTo>
                  <a:lnTo>
                    <a:pt x="122199" y="281228"/>
                  </a:lnTo>
                  <a:lnTo>
                    <a:pt x="107835" y="280797"/>
                  </a:lnTo>
                  <a:lnTo>
                    <a:pt x="107835" y="84404"/>
                  </a:lnTo>
                  <a:lnTo>
                    <a:pt x="125018" y="84086"/>
                  </a:lnTo>
                  <a:lnTo>
                    <a:pt x="142176" y="84201"/>
                  </a:lnTo>
                  <a:lnTo>
                    <a:pt x="187985" y="97053"/>
                  </a:lnTo>
                  <a:lnTo>
                    <a:pt x="209473" y="129755"/>
                  </a:lnTo>
                  <a:lnTo>
                    <a:pt x="216319" y="183845"/>
                  </a:lnTo>
                  <a:lnTo>
                    <a:pt x="216319" y="8610"/>
                  </a:lnTo>
                  <a:lnTo>
                    <a:pt x="208153" y="6451"/>
                  </a:lnTo>
                  <a:lnTo>
                    <a:pt x="188175" y="3581"/>
                  </a:lnTo>
                  <a:lnTo>
                    <a:pt x="167868" y="2565"/>
                  </a:lnTo>
                  <a:lnTo>
                    <a:pt x="87795" y="2273"/>
                  </a:lnTo>
                  <a:lnTo>
                    <a:pt x="7708" y="2387"/>
                  </a:lnTo>
                  <a:lnTo>
                    <a:pt x="5219" y="2387"/>
                  </a:lnTo>
                  <a:lnTo>
                    <a:pt x="3276" y="2616"/>
                  </a:lnTo>
                  <a:lnTo>
                    <a:pt x="0" y="2781"/>
                  </a:lnTo>
                  <a:lnTo>
                    <a:pt x="0" y="361594"/>
                  </a:lnTo>
                  <a:lnTo>
                    <a:pt x="3276" y="363689"/>
                  </a:lnTo>
                  <a:lnTo>
                    <a:pt x="8216" y="362813"/>
                  </a:lnTo>
                  <a:lnTo>
                    <a:pt x="43649" y="362864"/>
                  </a:lnTo>
                  <a:lnTo>
                    <a:pt x="137401" y="362864"/>
                  </a:lnTo>
                  <a:lnTo>
                    <a:pt x="153797" y="362877"/>
                  </a:lnTo>
                  <a:lnTo>
                    <a:pt x="154711" y="362864"/>
                  </a:lnTo>
                  <a:lnTo>
                    <a:pt x="157695" y="362813"/>
                  </a:lnTo>
                  <a:lnTo>
                    <a:pt x="170141" y="362610"/>
                  </a:lnTo>
                  <a:lnTo>
                    <a:pt x="186448" y="361581"/>
                  </a:lnTo>
                  <a:lnTo>
                    <a:pt x="223939" y="354622"/>
                  </a:lnTo>
                  <a:lnTo>
                    <a:pt x="267614" y="332740"/>
                  </a:lnTo>
                  <a:lnTo>
                    <a:pt x="302628" y="292760"/>
                  </a:lnTo>
                  <a:lnTo>
                    <a:pt x="308013" y="281228"/>
                  </a:lnTo>
                  <a:lnTo>
                    <a:pt x="321652" y="238874"/>
                  </a:lnTo>
                  <a:lnTo>
                    <a:pt x="325107" y="209207"/>
                  </a:lnTo>
                  <a:lnTo>
                    <a:pt x="326478" y="179705"/>
                  </a:lnTo>
                  <a:close/>
                </a:path>
                <a:path w="617854" h="363855">
                  <a:moveTo>
                    <a:pt x="617321" y="3263"/>
                  </a:moveTo>
                  <a:lnTo>
                    <a:pt x="614654" y="0"/>
                  </a:lnTo>
                  <a:lnTo>
                    <a:pt x="506488" y="0"/>
                  </a:lnTo>
                  <a:lnTo>
                    <a:pt x="506488" y="127266"/>
                  </a:lnTo>
                  <a:lnTo>
                    <a:pt x="385584" y="127266"/>
                  </a:lnTo>
                  <a:lnTo>
                    <a:pt x="385584" y="0"/>
                  </a:lnTo>
                  <a:lnTo>
                    <a:pt x="274485" y="0"/>
                  </a:lnTo>
                  <a:lnTo>
                    <a:pt x="274485" y="21043"/>
                  </a:lnTo>
                  <a:lnTo>
                    <a:pt x="290487" y="35026"/>
                  </a:lnTo>
                  <a:lnTo>
                    <a:pt x="304025" y="51104"/>
                  </a:lnTo>
                  <a:lnTo>
                    <a:pt x="322922" y="85496"/>
                  </a:lnTo>
                  <a:lnTo>
                    <a:pt x="334772" y="130937"/>
                  </a:lnTo>
                  <a:lnTo>
                    <a:pt x="340448" y="177546"/>
                  </a:lnTo>
                  <a:lnTo>
                    <a:pt x="340106" y="196265"/>
                  </a:lnTo>
                  <a:lnTo>
                    <a:pt x="334518" y="242595"/>
                  </a:lnTo>
                  <a:lnTo>
                    <a:pt x="322783" y="283083"/>
                  </a:lnTo>
                  <a:lnTo>
                    <a:pt x="294500" y="325843"/>
                  </a:lnTo>
                  <a:lnTo>
                    <a:pt x="274485" y="343598"/>
                  </a:lnTo>
                  <a:lnTo>
                    <a:pt x="274485" y="358965"/>
                  </a:lnTo>
                  <a:lnTo>
                    <a:pt x="385584" y="358965"/>
                  </a:lnTo>
                  <a:lnTo>
                    <a:pt x="385584" y="215379"/>
                  </a:lnTo>
                  <a:lnTo>
                    <a:pt x="506488" y="215379"/>
                  </a:lnTo>
                  <a:lnTo>
                    <a:pt x="506488" y="361772"/>
                  </a:lnTo>
                  <a:lnTo>
                    <a:pt x="513016" y="362546"/>
                  </a:lnTo>
                  <a:lnTo>
                    <a:pt x="520839" y="362762"/>
                  </a:lnTo>
                  <a:lnTo>
                    <a:pt x="526846" y="361835"/>
                  </a:lnTo>
                  <a:lnTo>
                    <a:pt x="530669" y="358902"/>
                  </a:lnTo>
                  <a:lnTo>
                    <a:pt x="531012" y="355307"/>
                  </a:lnTo>
                  <a:lnTo>
                    <a:pt x="610628" y="141516"/>
                  </a:lnTo>
                  <a:lnTo>
                    <a:pt x="613244" y="133375"/>
                  </a:lnTo>
                  <a:lnTo>
                    <a:pt x="615086" y="125120"/>
                  </a:lnTo>
                  <a:lnTo>
                    <a:pt x="616127" y="116700"/>
                  </a:lnTo>
                  <a:lnTo>
                    <a:pt x="616369" y="108013"/>
                  </a:lnTo>
                  <a:lnTo>
                    <a:pt x="616115" y="8089"/>
                  </a:lnTo>
                  <a:lnTo>
                    <a:pt x="617321" y="3263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bg object 20">
              <a:extLst>
                <a:ext uri="{FF2B5EF4-FFF2-40B4-BE49-F238E27FC236}">
                  <a16:creationId xmlns:a16="http://schemas.microsoft.com/office/drawing/2014/main" id="{7FC7735C-E0CE-C573-2E10-1A80571B07AF}"/>
                </a:ext>
              </a:extLst>
            </p:cNvPr>
            <p:cNvSpPr/>
            <p:nvPr/>
          </p:nvSpPr>
          <p:spPr>
            <a:xfrm>
              <a:off x="11522182" y="263879"/>
              <a:ext cx="392430" cy="375285"/>
            </a:xfrm>
            <a:custGeom>
              <a:avLst/>
              <a:gdLst/>
              <a:ahLst/>
              <a:cxnLst/>
              <a:rect l="l" t="t" r="r" b="b"/>
              <a:pathLst>
                <a:path w="392429" h="375284">
                  <a:moveTo>
                    <a:pt x="177880" y="340639"/>
                  </a:moveTo>
                  <a:lnTo>
                    <a:pt x="111723" y="340639"/>
                  </a:lnTo>
                  <a:lnTo>
                    <a:pt x="125483" y="375213"/>
                  </a:lnTo>
                  <a:lnTo>
                    <a:pt x="177880" y="340639"/>
                  </a:lnTo>
                  <a:close/>
                </a:path>
                <a:path w="392429" h="375284">
                  <a:moveTo>
                    <a:pt x="98211" y="26567"/>
                  </a:moveTo>
                  <a:lnTo>
                    <a:pt x="60621" y="36053"/>
                  </a:lnTo>
                  <a:lnTo>
                    <a:pt x="20023" y="52176"/>
                  </a:lnTo>
                  <a:lnTo>
                    <a:pt x="13214" y="55413"/>
                  </a:lnTo>
                  <a:lnTo>
                    <a:pt x="4734" y="56079"/>
                  </a:lnTo>
                  <a:lnTo>
                    <a:pt x="0" y="62410"/>
                  </a:lnTo>
                  <a:lnTo>
                    <a:pt x="16972" y="101955"/>
                  </a:lnTo>
                  <a:lnTo>
                    <a:pt x="62791" y="217041"/>
                  </a:lnTo>
                  <a:lnTo>
                    <a:pt x="111652" y="340668"/>
                  </a:lnTo>
                  <a:lnTo>
                    <a:pt x="177880" y="340639"/>
                  </a:lnTo>
                  <a:lnTo>
                    <a:pt x="222339" y="311834"/>
                  </a:lnTo>
                  <a:lnTo>
                    <a:pt x="265893" y="286688"/>
                  </a:lnTo>
                  <a:lnTo>
                    <a:pt x="304054" y="269643"/>
                  </a:lnTo>
                  <a:lnTo>
                    <a:pt x="318435" y="268776"/>
                  </a:lnTo>
                  <a:lnTo>
                    <a:pt x="391841" y="268776"/>
                  </a:lnTo>
                  <a:lnTo>
                    <a:pt x="391929" y="185032"/>
                  </a:lnTo>
                  <a:lnTo>
                    <a:pt x="392177" y="185016"/>
                  </a:lnTo>
                  <a:lnTo>
                    <a:pt x="392177" y="138987"/>
                  </a:lnTo>
                  <a:lnTo>
                    <a:pt x="391474" y="138987"/>
                  </a:lnTo>
                  <a:lnTo>
                    <a:pt x="391595" y="65728"/>
                  </a:lnTo>
                  <a:lnTo>
                    <a:pt x="392177" y="65641"/>
                  </a:lnTo>
                  <a:lnTo>
                    <a:pt x="392177" y="52176"/>
                  </a:lnTo>
                  <a:lnTo>
                    <a:pt x="195310" y="52176"/>
                  </a:lnTo>
                  <a:lnTo>
                    <a:pt x="180272" y="48907"/>
                  </a:lnTo>
                  <a:lnTo>
                    <a:pt x="165502" y="42670"/>
                  </a:lnTo>
                  <a:lnTo>
                    <a:pt x="143588" y="33066"/>
                  </a:lnTo>
                  <a:lnTo>
                    <a:pt x="121207" y="27408"/>
                  </a:lnTo>
                  <a:lnTo>
                    <a:pt x="98211" y="26567"/>
                  </a:lnTo>
                  <a:close/>
                </a:path>
                <a:path w="392429" h="375284">
                  <a:moveTo>
                    <a:pt x="391841" y="268776"/>
                  </a:moveTo>
                  <a:lnTo>
                    <a:pt x="318435" y="268776"/>
                  </a:lnTo>
                  <a:lnTo>
                    <a:pt x="331475" y="272512"/>
                  </a:lnTo>
                  <a:lnTo>
                    <a:pt x="343218" y="280715"/>
                  </a:lnTo>
                  <a:lnTo>
                    <a:pt x="354425" y="289171"/>
                  </a:lnTo>
                  <a:lnTo>
                    <a:pt x="365958" y="293506"/>
                  </a:lnTo>
                  <a:lnTo>
                    <a:pt x="378361" y="293656"/>
                  </a:lnTo>
                  <a:lnTo>
                    <a:pt x="392177" y="289554"/>
                  </a:lnTo>
                  <a:lnTo>
                    <a:pt x="392177" y="270299"/>
                  </a:lnTo>
                  <a:lnTo>
                    <a:pt x="391840" y="270299"/>
                  </a:lnTo>
                  <a:lnTo>
                    <a:pt x="391841" y="268776"/>
                  </a:lnTo>
                  <a:close/>
                </a:path>
                <a:path w="392429" h="375284">
                  <a:moveTo>
                    <a:pt x="392177" y="270233"/>
                  </a:moveTo>
                  <a:lnTo>
                    <a:pt x="391840" y="270299"/>
                  </a:lnTo>
                  <a:lnTo>
                    <a:pt x="392177" y="270299"/>
                  </a:lnTo>
                  <a:close/>
                </a:path>
                <a:path w="392429" h="375284">
                  <a:moveTo>
                    <a:pt x="392177" y="138954"/>
                  </a:moveTo>
                  <a:lnTo>
                    <a:pt x="391474" y="138987"/>
                  </a:lnTo>
                  <a:lnTo>
                    <a:pt x="392177" y="138987"/>
                  </a:lnTo>
                  <a:close/>
                </a:path>
                <a:path w="392429" h="375284">
                  <a:moveTo>
                    <a:pt x="340300" y="4862"/>
                  </a:moveTo>
                  <a:lnTo>
                    <a:pt x="334275" y="7146"/>
                  </a:lnTo>
                  <a:lnTo>
                    <a:pt x="239101" y="44625"/>
                  </a:lnTo>
                  <a:lnTo>
                    <a:pt x="232567" y="46159"/>
                  </a:lnTo>
                  <a:lnTo>
                    <a:pt x="226352" y="48388"/>
                  </a:lnTo>
                  <a:lnTo>
                    <a:pt x="210659" y="52122"/>
                  </a:lnTo>
                  <a:lnTo>
                    <a:pt x="195312" y="52176"/>
                  </a:lnTo>
                  <a:lnTo>
                    <a:pt x="392177" y="52176"/>
                  </a:lnTo>
                  <a:lnTo>
                    <a:pt x="392177" y="5237"/>
                  </a:lnTo>
                  <a:lnTo>
                    <a:pt x="347587" y="5237"/>
                  </a:lnTo>
                  <a:lnTo>
                    <a:pt x="340300" y="4862"/>
                  </a:lnTo>
                  <a:close/>
                </a:path>
                <a:path w="392429" h="375284">
                  <a:moveTo>
                    <a:pt x="392177" y="0"/>
                  </a:moveTo>
                  <a:lnTo>
                    <a:pt x="347587" y="5237"/>
                  </a:lnTo>
                  <a:lnTo>
                    <a:pt x="392177" y="5237"/>
                  </a:lnTo>
                  <a:lnTo>
                    <a:pt x="392177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bg object 21">
              <a:extLst>
                <a:ext uri="{FF2B5EF4-FFF2-40B4-BE49-F238E27FC236}">
                  <a16:creationId xmlns:a16="http://schemas.microsoft.com/office/drawing/2014/main" id="{EB866B7D-967F-C6B5-F01E-5D1EFFF50337}"/>
                </a:ext>
              </a:extLst>
            </p:cNvPr>
            <p:cNvSpPr/>
            <p:nvPr/>
          </p:nvSpPr>
          <p:spPr>
            <a:xfrm>
              <a:off x="11539153" y="307928"/>
              <a:ext cx="374650" cy="297180"/>
            </a:xfrm>
            <a:custGeom>
              <a:avLst/>
              <a:gdLst/>
              <a:ahLst/>
              <a:cxnLst/>
              <a:rect l="l" t="t" r="r" b="b"/>
              <a:pathLst>
                <a:path w="374650" h="297180">
                  <a:moveTo>
                    <a:pt x="373780" y="0"/>
                  </a:moveTo>
                  <a:lnTo>
                    <a:pt x="355457" y="5659"/>
                  </a:lnTo>
                  <a:lnTo>
                    <a:pt x="308638" y="16721"/>
                  </a:lnTo>
                  <a:lnTo>
                    <a:pt x="245545" y="24316"/>
                  </a:lnTo>
                  <a:lnTo>
                    <a:pt x="178399" y="19573"/>
                  </a:lnTo>
                  <a:lnTo>
                    <a:pt x="113904" y="17762"/>
                  </a:lnTo>
                  <a:lnTo>
                    <a:pt x="56648" y="31806"/>
                  </a:lnTo>
                  <a:lnTo>
                    <a:pt x="15668" y="49317"/>
                  </a:lnTo>
                  <a:lnTo>
                    <a:pt x="0" y="57906"/>
                  </a:lnTo>
                  <a:lnTo>
                    <a:pt x="45817" y="172994"/>
                  </a:lnTo>
                  <a:lnTo>
                    <a:pt x="94682" y="296621"/>
                  </a:lnTo>
                  <a:lnTo>
                    <a:pt x="108220" y="290384"/>
                  </a:lnTo>
                  <a:lnTo>
                    <a:pt x="141272" y="273400"/>
                  </a:lnTo>
                  <a:lnTo>
                    <a:pt x="182493" y="248258"/>
                  </a:lnTo>
                  <a:lnTo>
                    <a:pt x="220538" y="217548"/>
                  </a:lnTo>
                  <a:lnTo>
                    <a:pt x="262922" y="200552"/>
                  </a:lnTo>
                  <a:lnTo>
                    <a:pt x="313686" y="205583"/>
                  </a:lnTo>
                  <a:lnTo>
                    <a:pt x="356280" y="218773"/>
                  </a:lnTo>
                  <a:lnTo>
                    <a:pt x="374155" y="226251"/>
                  </a:lnTo>
                  <a:lnTo>
                    <a:pt x="373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g object 22">
              <a:extLst>
                <a:ext uri="{FF2B5EF4-FFF2-40B4-BE49-F238E27FC236}">
                  <a16:creationId xmlns:a16="http://schemas.microsoft.com/office/drawing/2014/main" id="{ED29C778-51EC-3F42-AE9C-6BE269AED043}"/>
                </a:ext>
              </a:extLst>
            </p:cNvPr>
            <p:cNvSpPr/>
            <p:nvPr/>
          </p:nvSpPr>
          <p:spPr>
            <a:xfrm>
              <a:off x="10690841" y="307419"/>
              <a:ext cx="328295" cy="361950"/>
            </a:xfrm>
            <a:custGeom>
              <a:avLst/>
              <a:gdLst/>
              <a:ahLst/>
              <a:cxnLst/>
              <a:rect l="l" t="t" r="r" b="b"/>
              <a:pathLst>
                <a:path w="328295" h="361950">
                  <a:moveTo>
                    <a:pt x="88856" y="0"/>
                  </a:moveTo>
                  <a:lnTo>
                    <a:pt x="5933" y="118"/>
                  </a:lnTo>
                  <a:lnTo>
                    <a:pt x="3446" y="343"/>
                  </a:lnTo>
                  <a:lnTo>
                    <a:pt x="0" y="513"/>
                  </a:lnTo>
                  <a:lnTo>
                    <a:pt x="0" y="359319"/>
                  </a:lnTo>
                  <a:lnTo>
                    <a:pt x="4668" y="361418"/>
                  </a:lnTo>
                  <a:lnTo>
                    <a:pt x="8926" y="360543"/>
                  </a:lnTo>
                  <a:lnTo>
                    <a:pt x="158649" y="360543"/>
                  </a:lnTo>
                  <a:lnTo>
                    <a:pt x="203997" y="357045"/>
                  </a:lnTo>
                  <a:lnTo>
                    <a:pt x="245483" y="344901"/>
                  </a:lnTo>
                  <a:lnTo>
                    <a:pt x="288448" y="312259"/>
                  </a:lnTo>
                  <a:lnTo>
                    <a:pt x="309434" y="278956"/>
                  </a:lnTo>
                  <a:lnTo>
                    <a:pt x="124346" y="278956"/>
                  </a:lnTo>
                  <a:lnTo>
                    <a:pt x="110354" y="278524"/>
                  </a:lnTo>
                  <a:lnTo>
                    <a:pt x="110354" y="82128"/>
                  </a:lnTo>
                  <a:lnTo>
                    <a:pt x="127451" y="81821"/>
                  </a:lnTo>
                  <a:lnTo>
                    <a:pt x="308477" y="81821"/>
                  </a:lnTo>
                  <a:lnTo>
                    <a:pt x="302337" y="68494"/>
                  </a:lnTo>
                  <a:lnTo>
                    <a:pt x="270220" y="30955"/>
                  </a:lnTo>
                  <a:lnTo>
                    <a:pt x="229154" y="9346"/>
                  </a:lnTo>
                  <a:lnTo>
                    <a:pt x="189600" y="1304"/>
                  </a:lnTo>
                  <a:lnTo>
                    <a:pt x="169285" y="297"/>
                  </a:lnTo>
                  <a:lnTo>
                    <a:pt x="88856" y="0"/>
                  </a:lnTo>
                  <a:close/>
                </a:path>
                <a:path w="328295" h="361950">
                  <a:moveTo>
                    <a:pt x="158649" y="360543"/>
                  </a:moveTo>
                  <a:lnTo>
                    <a:pt x="8926" y="360543"/>
                  </a:lnTo>
                  <a:lnTo>
                    <a:pt x="75765" y="360606"/>
                  </a:lnTo>
                  <a:lnTo>
                    <a:pt x="155799" y="360589"/>
                  </a:lnTo>
                  <a:lnTo>
                    <a:pt x="158649" y="360543"/>
                  </a:lnTo>
                  <a:close/>
                </a:path>
                <a:path w="328295" h="361950">
                  <a:moveTo>
                    <a:pt x="155799" y="360589"/>
                  </a:moveTo>
                  <a:lnTo>
                    <a:pt x="138461" y="360589"/>
                  </a:lnTo>
                  <a:lnTo>
                    <a:pt x="154887" y="360603"/>
                  </a:lnTo>
                  <a:lnTo>
                    <a:pt x="155799" y="360589"/>
                  </a:lnTo>
                  <a:close/>
                </a:path>
                <a:path w="328295" h="361950">
                  <a:moveTo>
                    <a:pt x="308477" y="81821"/>
                  </a:moveTo>
                  <a:lnTo>
                    <a:pt x="127451" y="81821"/>
                  </a:lnTo>
                  <a:lnTo>
                    <a:pt x="144414" y="81928"/>
                  </a:lnTo>
                  <a:lnTo>
                    <a:pt x="161192" y="83672"/>
                  </a:lnTo>
                  <a:lnTo>
                    <a:pt x="199510" y="103595"/>
                  </a:lnTo>
                  <a:lnTo>
                    <a:pt x="216118" y="154494"/>
                  </a:lnTo>
                  <a:lnTo>
                    <a:pt x="217882" y="181571"/>
                  </a:lnTo>
                  <a:lnTo>
                    <a:pt x="216419" y="208646"/>
                  </a:lnTo>
                  <a:lnTo>
                    <a:pt x="205470" y="252118"/>
                  </a:lnTo>
                  <a:lnTo>
                    <a:pt x="164635" y="277395"/>
                  </a:lnTo>
                  <a:lnTo>
                    <a:pt x="137981" y="278956"/>
                  </a:lnTo>
                  <a:lnTo>
                    <a:pt x="309434" y="278956"/>
                  </a:lnTo>
                  <a:lnTo>
                    <a:pt x="323074" y="236609"/>
                  </a:lnTo>
                  <a:lnTo>
                    <a:pt x="327903" y="177432"/>
                  </a:lnTo>
                  <a:lnTo>
                    <a:pt x="326294" y="148380"/>
                  </a:lnTo>
                  <a:lnTo>
                    <a:pt x="321433" y="119812"/>
                  </a:lnTo>
                  <a:lnTo>
                    <a:pt x="313051" y="91751"/>
                  </a:lnTo>
                  <a:lnTo>
                    <a:pt x="308477" y="81821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bg object 23">
              <a:extLst>
                <a:ext uri="{FF2B5EF4-FFF2-40B4-BE49-F238E27FC236}">
                  <a16:creationId xmlns:a16="http://schemas.microsoft.com/office/drawing/2014/main" id="{9269BF9D-2242-16A0-F31A-2055EAF2EB2F}"/>
                </a:ext>
              </a:extLst>
            </p:cNvPr>
            <p:cNvSpPr/>
            <p:nvPr/>
          </p:nvSpPr>
          <p:spPr>
            <a:xfrm>
              <a:off x="10967085" y="307936"/>
              <a:ext cx="656590" cy="360045"/>
            </a:xfrm>
            <a:custGeom>
              <a:avLst/>
              <a:gdLst/>
              <a:ahLst/>
              <a:cxnLst/>
              <a:rect l="l" t="t" r="r" b="b"/>
              <a:pathLst>
                <a:path w="656590" h="360045">
                  <a:moveTo>
                    <a:pt x="342493" y="3263"/>
                  </a:moveTo>
                  <a:lnTo>
                    <a:pt x="339826" y="330"/>
                  </a:lnTo>
                  <a:lnTo>
                    <a:pt x="230162" y="330"/>
                  </a:lnTo>
                  <a:lnTo>
                    <a:pt x="230162" y="125349"/>
                  </a:lnTo>
                  <a:lnTo>
                    <a:pt x="109245" y="125349"/>
                  </a:lnTo>
                  <a:lnTo>
                    <a:pt x="109245" y="190"/>
                  </a:lnTo>
                  <a:lnTo>
                    <a:pt x="38" y="190"/>
                  </a:lnTo>
                  <a:lnTo>
                    <a:pt x="38" y="18262"/>
                  </a:lnTo>
                  <a:lnTo>
                    <a:pt x="15201" y="32245"/>
                  </a:lnTo>
                  <a:lnTo>
                    <a:pt x="28765" y="48336"/>
                  </a:lnTo>
                  <a:lnTo>
                    <a:pt x="48285" y="82727"/>
                  </a:lnTo>
                  <a:lnTo>
                    <a:pt x="60083" y="128155"/>
                  </a:lnTo>
                  <a:lnTo>
                    <a:pt x="65722" y="174764"/>
                  </a:lnTo>
                  <a:lnTo>
                    <a:pt x="65392" y="193484"/>
                  </a:lnTo>
                  <a:lnTo>
                    <a:pt x="59893" y="239814"/>
                  </a:lnTo>
                  <a:lnTo>
                    <a:pt x="48018" y="280301"/>
                  </a:lnTo>
                  <a:lnTo>
                    <a:pt x="19469" y="323062"/>
                  </a:lnTo>
                  <a:lnTo>
                    <a:pt x="0" y="340817"/>
                  </a:lnTo>
                  <a:lnTo>
                    <a:pt x="0" y="359371"/>
                  </a:lnTo>
                  <a:lnTo>
                    <a:pt x="110109" y="359371"/>
                  </a:lnTo>
                  <a:lnTo>
                    <a:pt x="110109" y="215315"/>
                  </a:lnTo>
                  <a:lnTo>
                    <a:pt x="230568" y="215315"/>
                  </a:lnTo>
                  <a:lnTo>
                    <a:pt x="230568" y="358990"/>
                  </a:lnTo>
                  <a:lnTo>
                    <a:pt x="238506" y="359765"/>
                  </a:lnTo>
                  <a:lnTo>
                    <a:pt x="245465" y="359994"/>
                  </a:lnTo>
                  <a:lnTo>
                    <a:pt x="251472" y="359054"/>
                  </a:lnTo>
                  <a:lnTo>
                    <a:pt x="255295" y="356120"/>
                  </a:lnTo>
                  <a:lnTo>
                    <a:pt x="255917" y="352526"/>
                  </a:lnTo>
                  <a:lnTo>
                    <a:pt x="335661" y="138734"/>
                  </a:lnTo>
                  <a:lnTo>
                    <a:pt x="338302" y="130594"/>
                  </a:lnTo>
                  <a:lnTo>
                    <a:pt x="340182" y="122339"/>
                  </a:lnTo>
                  <a:lnTo>
                    <a:pt x="341274" y="113919"/>
                  </a:lnTo>
                  <a:lnTo>
                    <a:pt x="341541" y="105232"/>
                  </a:lnTo>
                  <a:lnTo>
                    <a:pt x="341299" y="81470"/>
                  </a:lnTo>
                  <a:lnTo>
                    <a:pt x="341287" y="6858"/>
                  </a:lnTo>
                  <a:lnTo>
                    <a:pt x="342493" y="3263"/>
                  </a:lnTo>
                  <a:close/>
                </a:path>
                <a:path w="656590" h="360045">
                  <a:moveTo>
                    <a:pt x="656526" y="359524"/>
                  </a:moveTo>
                  <a:lnTo>
                    <a:pt x="634885" y="301383"/>
                  </a:lnTo>
                  <a:lnTo>
                    <a:pt x="615073" y="248170"/>
                  </a:lnTo>
                  <a:lnTo>
                    <a:pt x="614133" y="245656"/>
                  </a:lnTo>
                  <a:lnTo>
                    <a:pt x="559104" y="97815"/>
                  </a:lnTo>
                  <a:lnTo>
                    <a:pt x="538937" y="43637"/>
                  </a:lnTo>
                  <a:lnTo>
                    <a:pt x="538937" y="157797"/>
                  </a:lnTo>
                  <a:lnTo>
                    <a:pt x="493141" y="191846"/>
                  </a:lnTo>
                  <a:lnTo>
                    <a:pt x="499719" y="212344"/>
                  </a:lnTo>
                  <a:lnTo>
                    <a:pt x="502970" y="222618"/>
                  </a:lnTo>
                  <a:lnTo>
                    <a:pt x="506133" y="232905"/>
                  </a:lnTo>
                  <a:lnTo>
                    <a:pt x="507441" y="237261"/>
                  </a:lnTo>
                  <a:lnTo>
                    <a:pt x="510501" y="241350"/>
                  </a:lnTo>
                  <a:lnTo>
                    <a:pt x="508876" y="246354"/>
                  </a:lnTo>
                  <a:lnTo>
                    <a:pt x="511251" y="245656"/>
                  </a:lnTo>
                  <a:lnTo>
                    <a:pt x="510451" y="247015"/>
                  </a:lnTo>
                  <a:lnTo>
                    <a:pt x="510044" y="248170"/>
                  </a:lnTo>
                  <a:lnTo>
                    <a:pt x="508965" y="248056"/>
                  </a:lnTo>
                  <a:lnTo>
                    <a:pt x="508558" y="247484"/>
                  </a:lnTo>
                  <a:lnTo>
                    <a:pt x="508622" y="247218"/>
                  </a:lnTo>
                  <a:lnTo>
                    <a:pt x="508800" y="246430"/>
                  </a:lnTo>
                  <a:lnTo>
                    <a:pt x="499935" y="241604"/>
                  </a:lnTo>
                  <a:lnTo>
                    <a:pt x="491718" y="235788"/>
                  </a:lnTo>
                  <a:lnTo>
                    <a:pt x="483755" y="229616"/>
                  </a:lnTo>
                  <a:lnTo>
                    <a:pt x="475615" y="223697"/>
                  </a:lnTo>
                  <a:lnTo>
                    <a:pt x="471411" y="220903"/>
                  </a:lnTo>
                  <a:lnTo>
                    <a:pt x="467360" y="217868"/>
                  </a:lnTo>
                  <a:lnTo>
                    <a:pt x="462508" y="214426"/>
                  </a:lnTo>
                  <a:lnTo>
                    <a:pt x="416902" y="247218"/>
                  </a:lnTo>
                  <a:lnTo>
                    <a:pt x="414896" y="245414"/>
                  </a:lnTo>
                  <a:lnTo>
                    <a:pt x="431812" y="191782"/>
                  </a:lnTo>
                  <a:lnTo>
                    <a:pt x="383552" y="156095"/>
                  </a:lnTo>
                  <a:lnTo>
                    <a:pt x="443280" y="156095"/>
                  </a:lnTo>
                  <a:lnTo>
                    <a:pt x="462407" y="97815"/>
                  </a:lnTo>
                  <a:lnTo>
                    <a:pt x="481609" y="155625"/>
                  </a:lnTo>
                  <a:lnTo>
                    <a:pt x="537781" y="155625"/>
                  </a:lnTo>
                  <a:lnTo>
                    <a:pt x="538937" y="157797"/>
                  </a:lnTo>
                  <a:lnTo>
                    <a:pt x="538937" y="43637"/>
                  </a:lnTo>
                  <a:lnTo>
                    <a:pt x="522693" y="0"/>
                  </a:lnTo>
                  <a:lnTo>
                    <a:pt x="401078" y="0"/>
                  </a:lnTo>
                  <a:lnTo>
                    <a:pt x="267385" y="359244"/>
                  </a:lnTo>
                  <a:lnTo>
                    <a:pt x="380580" y="359244"/>
                  </a:lnTo>
                  <a:lnTo>
                    <a:pt x="385025" y="344335"/>
                  </a:lnTo>
                  <a:lnTo>
                    <a:pt x="389191" y="329641"/>
                  </a:lnTo>
                  <a:lnTo>
                    <a:pt x="393484" y="315290"/>
                  </a:lnTo>
                  <a:lnTo>
                    <a:pt x="398272" y="301383"/>
                  </a:lnTo>
                  <a:lnTo>
                    <a:pt x="522884" y="301383"/>
                  </a:lnTo>
                  <a:lnTo>
                    <a:pt x="527481" y="316547"/>
                  </a:lnTo>
                  <a:lnTo>
                    <a:pt x="531495" y="331571"/>
                  </a:lnTo>
                  <a:lnTo>
                    <a:pt x="535927" y="346036"/>
                  </a:lnTo>
                  <a:lnTo>
                    <a:pt x="541845" y="359524"/>
                  </a:lnTo>
                  <a:lnTo>
                    <a:pt x="656526" y="359524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bg object 24">
              <a:extLst>
                <a:ext uri="{FF2B5EF4-FFF2-40B4-BE49-F238E27FC236}">
                  <a16:creationId xmlns:a16="http://schemas.microsoft.com/office/drawing/2014/main" id="{752EC917-75BE-3009-1A00-A54F719249E3}"/>
                </a:ext>
              </a:extLst>
            </p:cNvPr>
            <p:cNvSpPr/>
            <p:nvPr/>
          </p:nvSpPr>
          <p:spPr>
            <a:xfrm>
              <a:off x="11522176" y="263880"/>
              <a:ext cx="391160" cy="375285"/>
            </a:xfrm>
            <a:custGeom>
              <a:avLst/>
              <a:gdLst/>
              <a:ahLst/>
              <a:cxnLst/>
              <a:rect l="l" t="t" r="r" b="b"/>
              <a:pathLst>
                <a:path w="391159" h="375284">
                  <a:moveTo>
                    <a:pt x="390753" y="239763"/>
                  </a:moveTo>
                  <a:lnTo>
                    <a:pt x="378155" y="241795"/>
                  </a:lnTo>
                  <a:lnTo>
                    <a:pt x="365747" y="243344"/>
                  </a:lnTo>
                  <a:lnTo>
                    <a:pt x="353415" y="243941"/>
                  </a:lnTo>
                  <a:lnTo>
                    <a:pt x="341033" y="243154"/>
                  </a:lnTo>
                  <a:lnTo>
                    <a:pt x="326313" y="240004"/>
                  </a:lnTo>
                  <a:lnTo>
                    <a:pt x="312394" y="234937"/>
                  </a:lnTo>
                  <a:lnTo>
                    <a:pt x="299034" y="228523"/>
                  </a:lnTo>
                  <a:lnTo>
                    <a:pt x="285991" y="221322"/>
                  </a:lnTo>
                  <a:lnTo>
                    <a:pt x="274637" y="216382"/>
                  </a:lnTo>
                  <a:lnTo>
                    <a:pt x="263486" y="214782"/>
                  </a:lnTo>
                  <a:lnTo>
                    <a:pt x="252310" y="216662"/>
                  </a:lnTo>
                  <a:lnTo>
                    <a:pt x="240868" y="222148"/>
                  </a:lnTo>
                  <a:lnTo>
                    <a:pt x="207657" y="242747"/>
                  </a:lnTo>
                  <a:lnTo>
                    <a:pt x="104762" y="305384"/>
                  </a:lnTo>
                  <a:lnTo>
                    <a:pt x="101130" y="306412"/>
                  </a:lnTo>
                  <a:lnTo>
                    <a:pt x="100177" y="311632"/>
                  </a:lnTo>
                  <a:lnTo>
                    <a:pt x="125488" y="375221"/>
                  </a:lnTo>
                  <a:lnTo>
                    <a:pt x="201104" y="325374"/>
                  </a:lnTo>
                  <a:lnTo>
                    <a:pt x="222338" y="311835"/>
                  </a:lnTo>
                  <a:lnTo>
                    <a:pt x="265899" y="286689"/>
                  </a:lnTo>
                  <a:lnTo>
                    <a:pt x="303949" y="269646"/>
                  </a:lnTo>
                  <a:lnTo>
                    <a:pt x="318084" y="268782"/>
                  </a:lnTo>
                  <a:lnTo>
                    <a:pt x="330873" y="272516"/>
                  </a:lnTo>
                  <a:lnTo>
                    <a:pt x="342506" y="280720"/>
                  </a:lnTo>
                  <a:lnTo>
                    <a:pt x="353644" y="289179"/>
                  </a:lnTo>
                  <a:lnTo>
                    <a:pt x="365023" y="293509"/>
                  </a:lnTo>
                  <a:lnTo>
                    <a:pt x="377190" y="293662"/>
                  </a:lnTo>
                  <a:lnTo>
                    <a:pt x="390753" y="289560"/>
                  </a:lnTo>
                  <a:lnTo>
                    <a:pt x="390753" y="239763"/>
                  </a:lnTo>
                  <a:close/>
                </a:path>
                <a:path w="391159" h="375284">
                  <a:moveTo>
                    <a:pt x="391045" y="138963"/>
                  </a:moveTo>
                  <a:lnTo>
                    <a:pt x="368960" y="143967"/>
                  </a:lnTo>
                  <a:lnTo>
                    <a:pt x="340842" y="151841"/>
                  </a:lnTo>
                  <a:lnTo>
                    <a:pt x="319735" y="154393"/>
                  </a:lnTo>
                  <a:lnTo>
                    <a:pt x="298538" y="153085"/>
                  </a:lnTo>
                  <a:lnTo>
                    <a:pt x="277164" y="147269"/>
                  </a:lnTo>
                  <a:lnTo>
                    <a:pt x="259753" y="140944"/>
                  </a:lnTo>
                  <a:lnTo>
                    <a:pt x="224599" y="129171"/>
                  </a:lnTo>
                  <a:lnTo>
                    <a:pt x="207086" y="123088"/>
                  </a:lnTo>
                  <a:lnTo>
                    <a:pt x="193941" y="119748"/>
                  </a:lnTo>
                  <a:lnTo>
                    <a:pt x="181025" y="119189"/>
                  </a:lnTo>
                  <a:lnTo>
                    <a:pt x="168198" y="121107"/>
                  </a:lnTo>
                  <a:lnTo>
                    <a:pt x="118541" y="142214"/>
                  </a:lnTo>
                  <a:lnTo>
                    <a:pt x="66294" y="172148"/>
                  </a:lnTo>
                  <a:lnTo>
                    <a:pt x="49530" y="183692"/>
                  </a:lnTo>
                  <a:lnTo>
                    <a:pt x="75107" y="248043"/>
                  </a:lnTo>
                  <a:lnTo>
                    <a:pt x="114312" y="220522"/>
                  </a:lnTo>
                  <a:lnTo>
                    <a:pt x="141224" y="203200"/>
                  </a:lnTo>
                  <a:lnTo>
                    <a:pt x="168973" y="187286"/>
                  </a:lnTo>
                  <a:lnTo>
                    <a:pt x="197827" y="173189"/>
                  </a:lnTo>
                  <a:lnTo>
                    <a:pt x="213245" y="167830"/>
                  </a:lnTo>
                  <a:lnTo>
                    <a:pt x="228180" y="166090"/>
                  </a:lnTo>
                  <a:lnTo>
                    <a:pt x="242874" y="168605"/>
                  </a:lnTo>
                  <a:lnTo>
                    <a:pt x="257517" y="175996"/>
                  </a:lnTo>
                  <a:lnTo>
                    <a:pt x="263436" y="179578"/>
                  </a:lnTo>
                  <a:lnTo>
                    <a:pt x="269684" y="182676"/>
                  </a:lnTo>
                  <a:lnTo>
                    <a:pt x="282536" y="188214"/>
                  </a:lnTo>
                  <a:lnTo>
                    <a:pt x="299148" y="194005"/>
                  </a:lnTo>
                  <a:lnTo>
                    <a:pt x="316052" y="197192"/>
                  </a:lnTo>
                  <a:lnTo>
                    <a:pt x="333235" y="197789"/>
                  </a:lnTo>
                  <a:lnTo>
                    <a:pt x="350710" y="195770"/>
                  </a:lnTo>
                  <a:lnTo>
                    <a:pt x="357759" y="194449"/>
                  </a:lnTo>
                  <a:lnTo>
                    <a:pt x="364883" y="191858"/>
                  </a:lnTo>
                  <a:lnTo>
                    <a:pt x="379806" y="192684"/>
                  </a:lnTo>
                  <a:lnTo>
                    <a:pt x="385381" y="189534"/>
                  </a:lnTo>
                  <a:lnTo>
                    <a:pt x="391045" y="185000"/>
                  </a:lnTo>
                  <a:lnTo>
                    <a:pt x="391045" y="138963"/>
                  </a:lnTo>
                  <a:close/>
                </a:path>
                <a:path w="391159" h="375284">
                  <a:moveTo>
                    <a:pt x="391134" y="0"/>
                  </a:moveTo>
                  <a:lnTo>
                    <a:pt x="347065" y="5245"/>
                  </a:lnTo>
                  <a:lnTo>
                    <a:pt x="340042" y="4864"/>
                  </a:lnTo>
                  <a:lnTo>
                    <a:pt x="311734" y="15760"/>
                  </a:lnTo>
                  <a:lnTo>
                    <a:pt x="238975" y="44627"/>
                  </a:lnTo>
                  <a:lnTo>
                    <a:pt x="232498" y="46164"/>
                  </a:lnTo>
                  <a:lnTo>
                    <a:pt x="226288" y="48387"/>
                  </a:lnTo>
                  <a:lnTo>
                    <a:pt x="210604" y="52120"/>
                  </a:lnTo>
                  <a:lnTo>
                    <a:pt x="195262" y="52184"/>
                  </a:lnTo>
                  <a:lnTo>
                    <a:pt x="180238" y="48907"/>
                  </a:lnTo>
                  <a:lnTo>
                    <a:pt x="165468" y="42672"/>
                  </a:lnTo>
                  <a:lnTo>
                    <a:pt x="143560" y="33070"/>
                  </a:lnTo>
                  <a:lnTo>
                    <a:pt x="121183" y="27419"/>
                  </a:lnTo>
                  <a:lnTo>
                    <a:pt x="74434" y="31419"/>
                  </a:lnTo>
                  <a:lnTo>
                    <a:pt x="33324" y="46278"/>
                  </a:lnTo>
                  <a:lnTo>
                    <a:pt x="13208" y="55422"/>
                  </a:lnTo>
                  <a:lnTo>
                    <a:pt x="4737" y="56083"/>
                  </a:lnTo>
                  <a:lnTo>
                    <a:pt x="0" y="62420"/>
                  </a:lnTo>
                  <a:lnTo>
                    <a:pt x="23977" y="118275"/>
                  </a:lnTo>
                  <a:lnTo>
                    <a:pt x="42316" y="107937"/>
                  </a:lnTo>
                  <a:lnTo>
                    <a:pt x="60680" y="98539"/>
                  </a:lnTo>
                  <a:lnTo>
                    <a:pt x="98298" y="83185"/>
                  </a:lnTo>
                  <a:lnTo>
                    <a:pt x="142481" y="72593"/>
                  </a:lnTo>
                  <a:lnTo>
                    <a:pt x="164998" y="71450"/>
                  </a:lnTo>
                  <a:lnTo>
                    <a:pt x="187871" y="74206"/>
                  </a:lnTo>
                  <a:lnTo>
                    <a:pt x="203974" y="79108"/>
                  </a:lnTo>
                  <a:lnTo>
                    <a:pt x="219240" y="85979"/>
                  </a:lnTo>
                  <a:lnTo>
                    <a:pt x="254660" y="104863"/>
                  </a:lnTo>
                  <a:lnTo>
                    <a:pt x="259626" y="105740"/>
                  </a:lnTo>
                  <a:lnTo>
                    <a:pt x="284975" y="97091"/>
                  </a:lnTo>
                  <a:lnTo>
                    <a:pt x="344766" y="79349"/>
                  </a:lnTo>
                  <a:lnTo>
                    <a:pt x="356425" y="76136"/>
                  </a:lnTo>
                  <a:lnTo>
                    <a:pt x="368173" y="73190"/>
                  </a:lnTo>
                  <a:lnTo>
                    <a:pt x="379806" y="69888"/>
                  </a:lnTo>
                  <a:lnTo>
                    <a:pt x="391134" y="65595"/>
                  </a:lnTo>
                  <a:lnTo>
                    <a:pt x="391134" y="0"/>
                  </a:lnTo>
                  <a:close/>
                </a:path>
              </a:pathLst>
            </a:custGeom>
            <a:solidFill>
              <a:srgbClr val="BD2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bg object 25">
              <a:extLst>
                <a:ext uri="{FF2B5EF4-FFF2-40B4-BE49-F238E27FC236}">
                  <a16:creationId xmlns:a16="http://schemas.microsoft.com/office/drawing/2014/main" id="{A2235542-4233-E60F-5FD1-6E5365756B17}"/>
                </a:ext>
              </a:extLst>
            </p:cNvPr>
            <p:cNvSpPr/>
            <p:nvPr/>
          </p:nvSpPr>
          <p:spPr>
            <a:xfrm>
              <a:off x="11475651" y="553587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2701" y="0"/>
                  </a:moveTo>
                  <a:lnTo>
                    <a:pt x="309" y="695"/>
                  </a:lnTo>
                  <a:lnTo>
                    <a:pt x="0" y="1824"/>
                  </a:lnTo>
                  <a:lnTo>
                    <a:pt x="394" y="2399"/>
                  </a:lnTo>
                  <a:lnTo>
                    <a:pt x="1485" y="2509"/>
                  </a:lnTo>
                  <a:lnTo>
                    <a:pt x="1901" y="1363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82155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 lang="en-US"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90800" y="728806"/>
            <a:ext cx="69342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spc="-5" dirty="0">
                <a:solidFill>
                  <a:srgbClr val="FFFFFF"/>
                </a:solidFill>
              </a:rPr>
              <a:t>TOURNIQUET CONVERSION </a:t>
            </a:r>
            <a:endParaRPr sz="3600" dirty="0"/>
          </a:p>
        </p:txBody>
      </p:sp>
      <p:sp>
        <p:nvSpPr>
          <p:cNvPr id="8" name="object 8"/>
          <p:cNvSpPr txBox="1"/>
          <p:nvPr/>
        </p:nvSpPr>
        <p:spPr>
          <a:xfrm>
            <a:off x="11615546" y="6567128"/>
            <a:ext cx="2451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13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9443973" y="6584026"/>
            <a:ext cx="1841500" cy="1545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lang="en-US" spc="-5" dirty="0"/>
              <a:t> 17 Apr 24</a:t>
            </a: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4808FA6C-B17B-660C-A3DA-1E8136722C17}"/>
              </a:ext>
            </a:extLst>
          </p:cNvPr>
          <p:cNvSpPr txBox="1">
            <a:spLocks/>
          </p:cNvSpPr>
          <p:nvPr/>
        </p:nvSpPr>
        <p:spPr>
          <a:xfrm>
            <a:off x="1868803" y="309781"/>
            <a:ext cx="83413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rgbClr val="76717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kern="0" spc="-20" dirty="0"/>
              <a:t>HEMORRHAGE CONTROL IN TACTICAL FIELD CARE</a:t>
            </a:r>
            <a:endParaRPr lang="en-US" kern="0" dirty="0"/>
          </a:p>
        </p:txBody>
      </p:sp>
      <p:pic>
        <p:nvPicPr>
          <p:cNvPr id="6" name="9c. Tourniquet Conversion">
            <a:hlinkClick r:id="" action="ppaction://media"/>
            <a:extLst>
              <a:ext uri="{FF2B5EF4-FFF2-40B4-BE49-F238E27FC236}">
                <a16:creationId xmlns:a16="http://schemas.microsoft.com/office/drawing/2014/main" id="{05296EE5-6C89-6DDB-2293-BE284C46DE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1459" y="1452659"/>
            <a:ext cx="8843264" cy="497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18B37-294C-2253-12AB-C09774025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14C8A-3495-CA75-A8DA-29E83EB192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25FCFF-D7E7-97DF-718F-4C52F9040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object 4">
            <a:extLst>
              <a:ext uri="{FF2B5EF4-FFF2-40B4-BE49-F238E27FC236}">
                <a16:creationId xmlns:a16="http://schemas.microsoft.com/office/drawing/2014/main" id="{0503F359-826F-B966-86FC-AF3F89E65DD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24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424048" y="4916932"/>
            <a:ext cx="1492885" cy="104644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340"/>
              </a:spcBef>
            </a:pPr>
            <a:r>
              <a:rPr sz="1600" spc="-5" dirty="0">
                <a:latin typeface="Arial MT"/>
                <a:cs typeface="Arial MT"/>
              </a:rPr>
              <a:t>Identify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exact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source</a:t>
            </a:r>
            <a:r>
              <a:rPr sz="1600" b="1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of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bleeding</a:t>
            </a:r>
            <a:endParaRPr sz="16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1600" b="1" spc="-5" dirty="0">
                <a:latin typeface="Arial"/>
                <a:cs typeface="Arial"/>
              </a:rPr>
              <a:t>Pack</a:t>
            </a:r>
            <a:r>
              <a:rPr sz="1600" b="1" spc="-45" dirty="0">
                <a:latin typeface="Arial"/>
                <a:cs typeface="Arial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wound</a:t>
            </a:r>
            <a:endParaRPr sz="1600" dirty="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13757" y="4868164"/>
            <a:ext cx="2409825" cy="70866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1600" b="1" spc="-5" dirty="0">
                <a:latin typeface="Arial"/>
                <a:cs typeface="Arial"/>
              </a:rPr>
              <a:t>Apply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direct pressure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dirty="0">
                <a:latin typeface="Arial MT"/>
                <a:cs typeface="Arial MT"/>
              </a:rPr>
              <a:t>for</a:t>
            </a:r>
            <a:endParaRPr sz="1600">
              <a:latin typeface="Arial MT"/>
              <a:cs typeface="Arial MT"/>
            </a:endParaRPr>
          </a:p>
          <a:p>
            <a:pPr marL="591185">
              <a:lnSpc>
                <a:spcPct val="100000"/>
              </a:lnSpc>
              <a:spcBef>
                <a:spcPts val="770"/>
              </a:spcBef>
            </a:pPr>
            <a:r>
              <a:rPr sz="1600" b="1" dirty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r>
              <a:rPr sz="16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MINUTES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16122" y="4855972"/>
            <a:ext cx="18878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Arial"/>
                <a:cs typeface="Arial"/>
              </a:rPr>
              <a:t>Secure</a:t>
            </a:r>
            <a:r>
              <a:rPr sz="1600" b="1" spc="-40" dirty="0">
                <a:latin typeface="Arial"/>
                <a:cs typeface="Arial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bandage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87522" y="5200396"/>
            <a:ext cx="33521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lr>
                <a:srgbClr val="F16232"/>
              </a:buClr>
              <a:buFont typeface="Wingdings"/>
              <a:buChar char=""/>
              <a:tabLst>
                <a:tab pos="240665" algn="l"/>
                <a:tab pos="241300" algn="l"/>
              </a:tabLst>
            </a:pPr>
            <a:r>
              <a:rPr sz="1600" dirty="0">
                <a:latin typeface="Arial MT"/>
                <a:cs typeface="Arial MT"/>
              </a:rPr>
              <a:t>If the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bandage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has</a:t>
            </a:r>
            <a:r>
              <a:rPr sz="1600" dirty="0">
                <a:latin typeface="Arial MT"/>
                <a:cs typeface="Arial MT"/>
              </a:rPr>
              <a:t> a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pressure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25" dirty="0">
                <a:latin typeface="Arial MT"/>
                <a:cs typeface="Arial MT"/>
              </a:rPr>
              <a:t>bar,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516122" y="5416803"/>
            <a:ext cx="3157855" cy="92773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290"/>
              </a:spcBef>
            </a:pPr>
            <a:r>
              <a:rPr sz="1600" b="1" spc="-5" dirty="0">
                <a:latin typeface="Arial"/>
                <a:cs typeface="Arial"/>
              </a:rPr>
              <a:t>pull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the</a:t>
            </a:r>
            <a:r>
              <a:rPr sz="1600" b="1" spc="-5" dirty="0">
                <a:latin typeface="Arial"/>
                <a:cs typeface="Arial"/>
              </a:rPr>
              <a:t> bandage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TIGHT</a:t>
            </a:r>
            <a:r>
              <a:rPr sz="1600" spc="-5" dirty="0">
                <a:latin typeface="Arial MT"/>
                <a:cs typeface="Arial MT"/>
              </a:rPr>
              <a:t>,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reverse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it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back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over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top</a:t>
            </a:r>
            <a:r>
              <a:rPr sz="1600" spc="-5" dirty="0">
                <a:latin typeface="Arial MT"/>
                <a:cs typeface="Arial MT"/>
              </a:rPr>
              <a:t> of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pressure </a:t>
            </a:r>
            <a:r>
              <a:rPr sz="1600" spc="-25" dirty="0">
                <a:latin typeface="Arial MT"/>
                <a:cs typeface="Arial MT"/>
              </a:rPr>
              <a:t>bar,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forcing </a:t>
            </a:r>
            <a:r>
              <a:rPr sz="1600" spc="-5" dirty="0">
                <a:latin typeface="Arial MT"/>
                <a:cs typeface="Arial MT"/>
              </a:rPr>
              <a:t>it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down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onto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5" dirty="0">
                <a:latin typeface="Arial MT"/>
                <a:cs typeface="Arial MT"/>
              </a:rPr>
              <a:t> pad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97423" y="5596128"/>
            <a:ext cx="944879" cy="941832"/>
          </a:xfrm>
          <a:prstGeom prst="rect">
            <a:avLst/>
          </a:prstGeom>
        </p:spPr>
      </p:pic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80766" y="4909073"/>
            <a:ext cx="127000" cy="266740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20320" rIns="0" bIns="0" rtlCol="0">
            <a:spAutoFit/>
          </a:bodyPr>
          <a:lstStyle/>
          <a:p>
            <a:pPr marL="27305">
              <a:lnSpc>
                <a:spcPct val="100000"/>
              </a:lnSpc>
              <a:spcBef>
                <a:spcPts val="160"/>
              </a:spcBef>
            </a:pPr>
            <a:endParaRPr sz="1600" dirty="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78928" y="5701748"/>
            <a:ext cx="127000" cy="248145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1905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15"/>
              </a:spcBef>
            </a:pPr>
            <a:endParaRPr sz="1600" dirty="0">
              <a:latin typeface="Wingdings"/>
              <a:cs typeface="Wingding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80379" y="4957728"/>
            <a:ext cx="114300" cy="266740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2032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60"/>
              </a:spcBef>
            </a:pPr>
            <a:endParaRPr sz="1600" dirty="0">
              <a:latin typeface="Wingdings"/>
              <a:cs typeface="Wingding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90206" y="4865237"/>
            <a:ext cx="114300" cy="249427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317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25"/>
              </a:spcBef>
            </a:pPr>
            <a:endParaRPr sz="1600" dirty="0">
              <a:latin typeface="Wingdings"/>
              <a:cs typeface="Wingding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347355" y="5215075"/>
            <a:ext cx="0" cy="1184275"/>
          </a:xfrm>
          <a:custGeom>
            <a:avLst/>
            <a:gdLst/>
            <a:ahLst/>
            <a:cxnLst/>
            <a:rect l="l" t="t" r="r" b="b"/>
            <a:pathLst>
              <a:path h="1184275">
                <a:moveTo>
                  <a:pt x="0" y="1184138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21018D7-FCF6-343E-83D5-8BA9AD50AAB0}"/>
              </a:ext>
            </a:extLst>
          </p:cNvPr>
          <p:cNvGrpSpPr/>
          <p:nvPr/>
        </p:nvGrpSpPr>
        <p:grpSpPr>
          <a:xfrm>
            <a:off x="2050836" y="5950336"/>
            <a:ext cx="2494280" cy="720090"/>
            <a:chOff x="8961333" y="5512292"/>
            <a:chExt cx="2494280" cy="720090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C59A61F2-7783-E0F8-8293-310D5D15330A}"/>
                </a:ext>
              </a:extLst>
            </p:cNvPr>
            <p:cNvSpPr/>
            <p:nvPr/>
          </p:nvSpPr>
          <p:spPr>
            <a:xfrm>
              <a:off x="10301864" y="5512292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90" h="720089">
                  <a:moveTo>
                    <a:pt x="360000" y="0"/>
                  </a:moveTo>
                  <a:lnTo>
                    <a:pt x="311150" y="3286"/>
                  </a:lnTo>
                  <a:lnTo>
                    <a:pt x="264297" y="12859"/>
                  </a:lnTo>
                  <a:lnTo>
                    <a:pt x="219871" y="28290"/>
                  </a:lnTo>
                  <a:lnTo>
                    <a:pt x="178301" y="49150"/>
                  </a:lnTo>
                  <a:lnTo>
                    <a:pt x="140014" y="75010"/>
                  </a:lnTo>
                  <a:lnTo>
                    <a:pt x="105441" y="105441"/>
                  </a:lnTo>
                  <a:lnTo>
                    <a:pt x="75010" y="140015"/>
                  </a:lnTo>
                  <a:lnTo>
                    <a:pt x="49150" y="178301"/>
                  </a:lnTo>
                  <a:lnTo>
                    <a:pt x="28290" y="219872"/>
                  </a:lnTo>
                  <a:lnTo>
                    <a:pt x="12859" y="264298"/>
                  </a:lnTo>
                  <a:lnTo>
                    <a:pt x="3286" y="311150"/>
                  </a:lnTo>
                  <a:lnTo>
                    <a:pt x="0" y="360000"/>
                  </a:lnTo>
                  <a:lnTo>
                    <a:pt x="3286" y="408850"/>
                  </a:lnTo>
                  <a:lnTo>
                    <a:pt x="12859" y="455702"/>
                  </a:lnTo>
                  <a:lnTo>
                    <a:pt x="28290" y="500128"/>
                  </a:lnTo>
                  <a:lnTo>
                    <a:pt x="49150" y="541699"/>
                  </a:lnTo>
                  <a:lnTo>
                    <a:pt x="75010" y="579985"/>
                  </a:lnTo>
                  <a:lnTo>
                    <a:pt x="105441" y="614558"/>
                  </a:lnTo>
                  <a:lnTo>
                    <a:pt x="140014" y="644989"/>
                  </a:lnTo>
                  <a:lnTo>
                    <a:pt x="178301" y="670849"/>
                  </a:lnTo>
                  <a:lnTo>
                    <a:pt x="219871" y="691709"/>
                  </a:lnTo>
                  <a:lnTo>
                    <a:pt x="264297" y="707140"/>
                  </a:lnTo>
                  <a:lnTo>
                    <a:pt x="311150" y="716713"/>
                  </a:lnTo>
                  <a:lnTo>
                    <a:pt x="360000" y="719999"/>
                  </a:lnTo>
                  <a:lnTo>
                    <a:pt x="408850" y="716713"/>
                  </a:lnTo>
                  <a:lnTo>
                    <a:pt x="455702" y="707140"/>
                  </a:lnTo>
                  <a:lnTo>
                    <a:pt x="500128" y="691709"/>
                  </a:lnTo>
                  <a:lnTo>
                    <a:pt x="541699" y="670849"/>
                  </a:lnTo>
                  <a:lnTo>
                    <a:pt x="579985" y="644989"/>
                  </a:lnTo>
                  <a:lnTo>
                    <a:pt x="614558" y="614558"/>
                  </a:lnTo>
                  <a:lnTo>
                    <a:pt x="644989" y="579985"/>
                  </a:lnTo>
                  <a:lnTo>
                    <a:pt x="670849" y="541699"/>
                  </a:lnTo>
                  <a:lnTo>
                    <a:pt x="691709" y="500128"/>
                  </a:lnTo>
                  <a:lnTo>
                    <a:pt x="707140" y="455702"/>
                  </a:lnTo>
                  <a:lnTo>
                    <a:pt x="716713" y="408850"/>
                  </a:lnTo>
                  <a:lnTo>
                    <a:pt x="719999" y="360000"/>
                  </a:lnTo>
                  <a:lnTo>
                    <a:pt x="716713" y="311150"/>
                  </a:lnTo>
                  <a:lnTo>
                    <a:pt x="707140" y="264298"/>
                  </a:lnTo>
                  <a:lnTo>
                    <a:pt x="691709" y="219872"/>
                  </a:lnTo>
                  <a:lnTo>
                    <a:pt x="670849" y="178301"/>
                  </a:lnTo>
                  <a:lnTo>
                    <a:pt x="644989" y="140015"/>
                  </a:lnTo>
                  <a:lnTo>
                    <a:pt x="614558" y="105441"/>
                  </a:lnTo>
                  <a:lnTo>
                    <a:pt x="579985" y="75010"/>
                  </a:lnTo>
                  <a:lnTo>
                    <a:pt x="541699" y="49150"/>
                  </a:lnTo>
                  <a:lnTo>
                    <a:pt x="500128" y="28290"/>
                  </a:lnTo>
                  <a:lnTo>
                    <a:pt x="455702" y="12859"/>
                  </a:lnTo>
                  <a:lnTo>
                    <a:pt x="408850" y="3286"/>
                  </a:lnTo>
                  <a:lnTo>
                    <a:pt x="360000" y="0"/>
                  </a:lnTo>
                  <a:close/>
                </a:path>
              </a:pathLst>
            </a:custGeom>
            <a:solidFill>
              <a:srgbClr val="F26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1">
              <a:extLst>
                <a:ext uri="{FF2B5EF4-FFF2-40B4-BE49-F238E27FC236}">
                  <a16:creationId xmlns:a16="http://schemas.microsoft.com/office/drawing/2014/main" id="{F54DB0C5-0C9D-A214-2113-9AFC8A9122B1}"/>
                </a:ext>
              </a:extLst>
            </p:cNvPr>
            <p:cNvSpPr txBox="1"/>
            <p:nvPr/>
          </p:nvSpPr>
          <p:spPr>
            <a:xfrm>
              <a:off x="8961333" y="5618988"/>
              <a:ext cx="2494280" cy="5130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tabLst>
                  <a:tab pos="1542415" algn="l"/>
                  <a:tab pos="2141855" algn="l"/>
                </a:tabLst>
              </a:pP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M</a:t>
              </a:r>
              <a:r>
                <a:rPr sz="4800" spc="-45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A</a:t>
              </a:r>
              <a:r>
                <a:rPr sz="4800" spc="-9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R</a:t>
              </a: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	</a:t>
              </a:r>
              <a:r>
                <a:rPr sz="3200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C</a:t>
              </a:r>
              <a:r>
                <a:rPr sz="3200" dirty="0">
                  <a:solidFill>
                    <a:srgbClr val="FFFFFF"/>
                  </a:solidFill>
                  <a:latin typeface="Arial Black"/>
                  <a:cs typeface="Arial Black"/>
                </a:rPr>
                <a:t>	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H</a:t>
              </a:r>
              <a:endParaRPr sz="4800" baseline="1736" dirty="0">
                <a:latin typeface="Arial Black"/>
                <a:cs typeface="Arial Black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739F2ACB-2A5B-3128-8C6A-DDE528665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025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5450BD4-C2A4-4708-279E-E74838368122}"/>
              </a:ext>
            </a:extLst>
          </p:cNvPr>
          <p:cNvGrpSpPr/>
          <p:nvPr/>
        </p:nvGrpSpPr>
        <p:grpSpPr>
          <a:xfrm>
            <a:off x="10690841" y="263879"/>
            <a:ext cx="1223771" cy="579667"/>
            <a:chOff x="10690841" y="263879"/>
            <a:chExt cx="1223771" cy="579667"/>
          </a:xfrm>
        </p:grpSpPr>
        <p:sp>
          <p:nvSpPr>
            <p:cNvPr id="28" name="bg object 16">
              <a:extLst>
                <a:ext uri="{FF2B5EF4-FFF2-40B4-BE49-F238E27FC236}">
                  <a16:creationId xmlns:a16="http://schemas.microsoft.com/office/drawing/2014/main" id="{75B04F5C-B154-9A33-8351-850D2C065463}"/>
                </a:ext>
              </a:extLst>
            </p:cNvPr>
            <p:cNvSpPr/>
            <p:nvPr/>
          </p:nvSpPr>
          <p:spPr>
            <a:xfrm>
              <a:off x="11234474" y="305153"/>
              <a:ext cx="389255" cy="362585"/>
            </a:xfrm>
            <a:custGeom>
              <a:avLst/>
              <a:gdLst/>
              <a:ahLst/>
              <a:cxnLst/>
              <a:rect l="l" t="t" r="r" b="b"/>
              <a:pathLst>
                <a:path w="389254" h="362584">
                  <a:moveTo>
                    <a:pt x="255315" y="0"/>
                  </a:moveTo>
                  <a:lnTo>
                    <a:pt x="133697" y="0"/>
                  </a:lnTo>
                  <a:lnTo>
                    <a:pt x="0" y="358962"/>
                  </a:lnTo>
                  <a:lnTo>
                    <a:pt x="113197" y="358962"/>
                  </a:lnTo>
                  <a:lnTo>
                    <a:pt x="121811" y="330001"/>
                  </a:lnTo>
                  <a:lnTo>
                    <a:pt x="126095" y="316285"/>
                  </a:lnTo>
                  <a:lnTo>
                    <a:pt x="130891" y="303486"/>
                  </a:lnTo>
                  <a:lnTo>
                    <a:pt x="255502" y="303486"/>
                  </a:lnTo>
                  <a:lnTo>
                    <a:pt x="260103" y="318171"/>
                  </a:lnTo>
                  <a:lnTo>
                    <a:pt x="264105" y="332856"/>
                  </a:lnTo>
                  <a:lnTo>
                    <a:pt x="268545" y="347540"/>
                  </a:lnTo>
                  <a:lnTo>
                    <a:pt x="274460" y="362225"/>
                  </a:lnTo>
                  <a:lnTo>
                    <a:pt x="389144" y="362225"/>
                  </a:lnTo>
                  <a:lnTo>
                    <a:pt x="255315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bg object 17">
              <a:extLst>
                <a:ext uri="{FF2B5EF4-FFF2-40B4-BE49-F238E27FC236}">
                  <a16:creationId xmlns:a16="http://schemas.microsoft.com/office/drawing/2014/main" id="{C7649A0D-517F-A0D8-6A04-E5DD87705C60}"/>
                </a:ext>
              </a:extLst>
            </p:cNvPr>
            <p:cNvSpPr/>
            <p:nvPr/>
          </p:nvSpPr>
          <p:spPr>
            <a:xfrm>
              <a:off x="11304408" y="367155"/>
              <a:ext cx="234950" cy="219710"/>
            </a:xfrm>
            <a:custGeom>
              <a:avLst/>
              <a:gdLst/>
              <a:ahLst/>
              <a:cxnLst/>
              <a:rect l="l" t="t" r="r" b="b"/>
              <a:pathLst>
                <a:path w="234950" h="219709">
                  <a:moveTo>
                    <a:pt x="64794" y="0"/>
                  </a:moveTo>
                  <a:lnTo>
                    <a:pt x="0" y="191719"/>
                  </a:lnTo>
                  <a:lnTo>
                    <a:pt x="117416" y="219276"/>
                  </a:lnTo>
                  <a:lnTo>
                    <a:pt x="234746" y="204501"/>
                  </a:lnTo>
                  <a:lnTo>
                    <a:pt x="203808" y="38591"/>
                  </a:lnTo>
                  <a:lnTo>
                    <a:pt x="64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bg object 18">
              <a:extLst>
                <a:ext uri="{FF2B5EF4-FFF2-40B4-BE49-F238E27FC236}">
                  <a16:creationId xmlns:a16="http://schemas.microsoft.com/office/drawing/2014/main" id="{96BFB5F7-29E7-2091-9632-4E9609E6F999}"/>
                </a:ext>
              </a:extLst>
            </p:cNvPr>
            <p:cNvSpPr/>
            <p:nvPr/>
          </p:nvSpPr>
          <p:spPr>
            <a:xfrm>
              <a:off x="10790835" y="783221"/>
              <a:ext cx="996950" cy="60325"/>
            </a:xfrm>
            <a:custGeom>
              <a:avLst/>
              <a:gdLst/>
              <a:ahLst/>
              <a:cxnLst/>
              <a:rect l="l" t="t" r="r" b="b"/>
              <a:pathLst>
                <a:path w="996950" h="60325">
                  <a:moveTo>
                    <a:pt x="46418" y="20345"/>
                  </a:moveTo>
                  <a:lnTo>
                    <a:pt x="43903" y="13347"/>
                  </a:lnTo>
                  <a:lnTo>
                    <a:pt x="39255" y="8712"/>
                  </a:lnTo>
                  <a:lnTo>
                    <a:pt x="39255" y="21983"/>
                  </a:lnTo>
                  <a:lnTo>
                    <a:pt x="39255" y="37312"/>
                  </a:lnTo>
                  <a:lnTo>
                    <a:pt x="37223" y="43180"/>
                  </a:lnTo>
                  <a:lnTo>
                    <a:pt x="29108" y="51092"/>
                  </a:lnTo>
                  <a:lnTo>
                    <a:pt x="23050" y="53073"/>
                  </a:lnTo>
                  <a:lnTo>
                    <a:pt x="6756" y="53073"/>
                  </a:lnTo>
                  <a:lnTo>
                    <a:pt x="6756" y="6680"/>
                  </a:lnTo>
                  <a:lnTo>
                    <a:pt x="24079" y="6680"/>
                  </a:lnTo>
                  <a:lnTo>
                    <a:pt x="29743" y="8597"/>
                  </a:lnTo>
                  <a:lnTo>
                    <a:pt x="37350" y="16281"/>
                  </a:lnTo>
                  <a:lnTo>
                    <a:pt x="39255" y="21983"/>
                  </a:lnTo>
                  <a:lnTo>
                    <a:pt x="39255" y="8712"/>
                  </a:lnTo>
                  <a:lnTo>
                    <a:pt x="37223" y="6680"/>
                  </a:lnTo>
                  <a:lnTo>
                    <a:pt x="33883" y="3340"/>
                  </a:lnTo>
                  <a:lnTo>
                    <a:pt x="26860" y="838"/>
                  </a:lnTo>
                  <a:lnTo>
                    <a:pt x="0" y="838"/>
                  </a:lnTo>
                  <a:lnTo>
                    <a:pt x="0" y="58915"/>
                  </a:lnTo>
                  <a:lnTo>
                    <a:pt x="25882" y="58915"/>
                  </a:lnTo>
                  <a:lnTo>
                    <a:pt x="33388" y="56375"/>
                  </a:lnTo>
                  <a:lnTo>
                    <a:pt x="36779" y="53073"/>
                  </a:lnTo>
                  <a:lnTo>
                    <a:pt x="43802" y="46240"/>
                  </a:lnTo>
                  <a:lnTo>
                    <a:pt x="46418" y="38912"/>
                  </a:lnTo>
                  <a:lnTo>
                    <a:pt x="46418" y="20345"/>
                  </a:lnTo>
                  <a:close/>
                </a:path>
                <a:path w="996950" h="60325">
                  <a:moveTo>
                    <a:pt x="91795" y="838"/>
                  </a:moveTo>
                  <a:lnTo>
                    <a:pt x="59372" y="838"/>
                  </a:lnTo>
                  <a:lnTo>
                    <a:pt x="59372" y="58915"/>
                  </a:lnTo>
                  <a:lnTo>
                    <a:pt x="91795" y="58915"/>
                  </a:lnTo>
                  <a:lnTo>
                    <a:pt x="91795" y="52870"/>
                  </a:lnTo>
                  <a:lnTo>
                    <a:pt x="66141" y="52870"/>
                  </a:lnTo>
                  <a:lnTo>
                    <a:pt x="66141" y="31508"/>
                  </a:lnTo>
                  <a:lnTo>
                    <a:pt x="90246" y="31508"/>
                  </a:lnTo>
                  <a:lnTo>
                    <a:pt x="90246" y="25552"/>
                  </a:lnTo>
                  <a:lnTo>
                    <a:pt x="66141" y="25552"/>
                  </a:lnTo>
                  <a:lnTo>
                    <a:pt x="66141" y="6832"/>
                  </a:lnTo>
                  <a:lnTo>
                    <a:pt x="91795" y="6832"/>
                  </a:lnTo>
                  <a:lnTo>
                    <a:pt x="91795" y="838"/>
                  </a:lnTo>
                  <a:close/>
                </a:path>
                <a:path w="996950" h="60325">
                  <a:moveTo>
                    <a:pt x="137096" y="838"/>
                  </a:moveTo>
                  <a:lnTo>
                    <a:pt x="104686" y="838"/>
                  </a:lnTo>
                  <a:lnTo>
                    <a:pt x="104686" y="58915"/>
                  </a:lnTo>
                  <a:lnTo>
                    <a:pt x="111442" y="58915"/>
                  </a:lnTo>
                  <a:lnTo>
                    <a:pt x="111442" y="34086"/>
                  </a:lnTo>
                  <a:lnTo>
                    <a:pt x="135547" y="34086"/>
                  </a:lnTo>
                  <a:lnTo>
                    <a:pt x="135547" y="28092"/>
                  </a:lnTo>
                  <a:lnTo>
                    <a:pt x="111442" y="28092"/>
                  </a:lnTo>
                  <a:lnTo>
                    <a:pt x="111442" y="6832"/>
                  </a:lnTo>
                  <a:lnTo>
                    <a:pt x="137096" y="6832"/>
                  </a:lnTo>
                  <a:lnTo>
                    <a:pt x="137096" y="838"/>
                  </a:lnTo>
                  <a:close/>
                </a:path>
                <a:path w="996950" h="60325">
                  <a:moveTo>
                    <a:pt x="179146" y="838"/>
                  </a:moveTo>
                  <a:lnTo>
                    <a:pt x="146723" y="838"/>
                  </a:lnTo>
                  <a:lnTo>
                    <a:pt x="146723" y="58915"/>
                  </a:lnTo>
                  <a:lnTo>
                    <a:pt x="179146" y="58915"/>
                  </a:lnTo>
                  <a:lnTo>
                    <a:pt x="179146" y="52870"/>
                  </a:lnTo>
                  <a:lnTo>
                    <a:pt x="153492" y="52870"/>
                  </a:lnTo>
                  <a:lnTo>
                    <a:pt x="153492" y="31508"/>
                  </a:lnTo>
                  <a:lnTo>
                    <a:pt x="177584" y="31508"/>
                  </a:lnTo>
                  <a:lnTo>
                    <a:pt x="177584" y="25552"/>
                  </a:lnTo>
                  <a:lnTo>
                    <a:pt x="153492" y="25552"/>
                  </a:lnTo>
                  <a:lnTo>
                    <a:pt x="153492" y="6832"/>
                  </a:lnTo>
                  <a:lnTo>
                    <a:pt x="179146" y="6832"/>
                  </a:lnTo>
                  <a:lnTo>
                    <a:pt x="179146" y="838"/>
                  </a:lnTo>
                  <a:close/>
                </a:path>
                <a:path w="996950" h="60325">
                  <a:moveTo>
                    <a:pt x="237451" y="838"/>
                  </a:moveTo>
                  <a:lnTo>
                    <a:pt x="231127" y="838"/>
                  </a:lnTo>
                  <a:lnTo>
                    <a:pt x="231076" y="35839"/>
                  </a:lnTo>
                  <a:lnTo>
                    <a:pt x="231686" y="49377"/>
                  </a:lnTo>
                  <a:lnTo>
                    <a:pt x="231368" y="49377"/>
                  </a:lnTo>
                  <a:lnTo>
                    <a:pt x="199669" y="838"/>
                  </a:lnTo>
                  <a:lnTo>
                    <a:pt x="192024" y="838"/>
                  </a:lnTo>
                  <a:lnTo>
                    <a:pt x="192024" y="58915"/>
                  </a:lnTo>
                  <a:lnTo>
                    <a:pt x="198272" y="58915"/>
                  </a:lnTo>
                  <a:lnTo>
                    <a:pt x="198272" y="21132"/>
                  </a:lnTo>
                  <a:lnTo>
                    <a:pt x="198056" y="15887"/>
                  </a:lnTo>
                  <a:lnTo>
                    <a:pt x="197637" y="10172"/>
                  </a:lnTo>
                  <a:lnTo>
                    <a:pt x="197954" y="10172"/>
                  </a:lnTo>
                  <a:lnTo>
                    <a:pt x="229743" y="58915"/>
                  </a:lnTo>
                  <a:lnTo>
                    <a:pt x="237451" y="58915"/>
                  </a:lnTo>
                  <a:lnTo>
                    <a:pt x="237451" y="838"/>
                  </a:lnTo>
                  <a:close/>
                </a:path>
                <a:path w="996950" h="60325">
                  <a:moveTo>
                    <a:pt x="286258" y="39484"/>
                  </a:moveTo>
                  <a:lnTo>
                    <a:pt x="285102" y="36258"/>
                  </a:lnTo>
                  <a:lnTo>
                    <a:pt x="280517" y="31280"/>
                  </a:lnTo>
                  <a:lnTo>
                    <a:pt x="276326" y="28956"/>
                  </a:lnTo>
                  <a:lnTo>
                    <a:pt x="266598" y="25476"/>
                  </a:lnTo>
                  <a:lnTo>
                    <a:pt x="263893" y="24295"/>
                  </a:lnTo>
                  <a:lnTo>
                    <a:pt x="260362" y="22148"/>
                  </a:lnTo>
                  <a:lnTo>
                    <a:pt x="259118" y="20980"/>
                  </a:lnTo>
                  <a:lnTo>
                    <a:pt x="257632" y="18402"/>
                  </a:lnTo>
                  <a:lnTo>
                    <a:pt x="257263" y="16751"/>
                  </a:lnTo>
                  <a:lnTo>
                    <a:pt x="257263" y="12014"/>
                  </a:lnTo>
                  <a:lnTo>
                    <a:pt x="258267" y="9880"/>
                  </a:lnTo>
                  <a:lnTo>
                    <a:pt x="262293" y="6807"/>
                  </a:lnTo>
                  <a:lnTo>
                    <a:pt x="265099" y="6045"/>
                  </a:lnTo>
                  <a:lnTo>
                    <a:pt x="273202" y="6045"/>
                  </a:lnTo>
                  <a:lnTo>
                    <a:pt x="277876" y="7048"/>
                  </a:lnTo>
                  <a:lnTo>
                    <a:pt x="282676" y="9067"/>
                  </a:lnTo>
                  <a:lnTo>
                    <a:pt x="284784" y="3187"/>
                  </a:lnTo>
                  <a:lnTo>
                    <a:pt x="279933" y="1066"/>
                  </a:lnTo>
                  <a:lnTo>
                    <a:pt x="274612" y="0"/>
                  </a:lnTo>
                  <a:lnTo>
                    <a:pt x="263296" y="0"/>
                  </a:lnTo>
                  <a:lnTo>
                    <a:pt x="258838" y="1333"/>
                  </a:lnTo>
                  <a:lnTo>
                    <a:pt x="252107" y="6629"/>
                  </a:lnTo>
                  <a:lnTo>
                    <a:pt x="250418" y="10185"/>
                  </a:lnTo>
                  <a:lnTo>
                    <a:pt x="250418" y="18923"/>
                  </a:lnTo>
                  <a:lnTo>
                    <a:pt x="251574" y="22377"/>
                  </a:lnTo>
                  <a:lnTo>
                    <a:pt x="256222" y="27673"/>
                  </a:lnTo>
                  <a:lnTo>
                    <a:pt x="260083" y="29972"/>
                  </a:lnTo>
                  <a:lnTo>
                    <a:pt x="269367" y="33274"/>
                  </a:lnTo>
                  <a:lnTo>
                    <a:pt x="272249" y="34505"/>
                  </a:lnTo>
                  <a:lnTo>
                    <a:pt x="276034" y="36677"/>
                  </a:lnTo>
                  <a:lnTo>
                    <a:pt x="277393" y="37871"/>
                  </a:lnTo>
                  <a:lnTo>
                    <a:pt x="279006" y="40436"/>
                  </a:lnTo>
                  <a:lnTo>
                    <a:pt x="279412" y="42087"/>
                  </a:lnTo>
                  <a:lnTo>
                    <a:pt x="279412" y="47142"/>
                  </a:lnTo>
                  <a:lnTo>
                    <a:pt x="278269" y="49517"/>
                  </a:lnTo>
                  <a:lnTo>
                    <a:pt x="273710" y="52933"/>
                  </a:lnTo>
                  <a:lnTo>
                    <a:pt x="270319" y="53784"/>
                  </a:lnTo>
                  <a:lnTo>
                    <a:pt x="263055" y="53784"/>
                  </a:lnTo>
                  <a:lnTo>
                    <a:pt x="260273" y="53505"/>
                  </a:lnTo>
                  <a:lnTo>
                    <a:pt x="254647" y="52336"/>
                  </a:lnTo>
                  <a:lnTo>
                    <a:pt x="252044" y="51536"/>
                  </a:lnTo>
                  <a:lnTo>
                    <a:pt x="249656" y="50533"/>
                  </a:lnTo>
                  <a:lnTo>
                    <a:pt x="249656" y="57048"/>
                  </a:lnTo>
                  <a:lnTo>
                    <a:pt x="253377" y="58826"/>
                  </a:lnTo>
                  <a:lnTo>
                    <a:pt x="258673" y="59715"/>
                  </a:lnTo>
                  <a:lnTo>
                    <a:pt x="271932" y="59715"/>
                  </a:lnTo>
                  <a:lnTo>
                    <a:pt x="276974" y="58280"/>
                  </a:lnTo>
                  <a:lnTo>
                    <a:pt x="284403" y="52552"/>
                  </a:lnTo>
                  <a:lnTo>
                    <a:pt x="286258" y="48577"/>
                  </a:lnTo>
                  <a:lnTo>
                    <a:pt x="286258" y="43459"/>
                  </a:lnTo>
                  <a:lnTo>
                    <a:pt x="286258" y="39484"/>
                  </a:lnTo>
                  <a:close/>
                </a:path>
                <a:path w="996950" h="60325">
                  <a:moveTo>
                    <a:pt x="330568" y="838"/>
                  </a:moveTo>
                  <a:lnTo>
                    <a:pt x="298145" y="838"/>
                  </a:lnTo>
                  <a:lnTo>
                    <a:pt x="298145" y="58915"/>
                  </a:lnTo>
                  <a:lnTo>
                    <a:pt x="330568" y="58915"/>
                  </a:lnTo>
                  <a:lnTo>
                    <a:pt x="330568" y="52870"/>
                  </a:lnTo>
                  <a:lnTo>
                    <a:pt x="304914" y="52870"/>
                  </a:lnTo>
                  <a:lnTo>
                    <a:pt x="304914" y="31508"/>
                  </a:lnTo>
                  <a:lnTo>
                    <a:pt x="329018" y="31508"/>
                  </a:lnTo>
                  <a:lnTo>
                    <a:pt x="329018" y="25552"/>
                  </a:lnTo>
                  <a:lnTo>
                    <a:pt x="304914" y="25552"/>
                  </a:lnTo>
                  <a:lnTo>
                    <a:pt x="304914" y="6832"/>
                  </a:lnTo>
                  <a:lnTo>
                    <a:pt x="330568" y="6832"/>
                  </a:lnTo>
                  <a:lnTo>
                    <a:pt x="330568" y="838"/>
                  </a:lnTo>
                  <a:close/>
                </a:path>
                <a:path w="996950" h="60325">
                  <a:moveTo>
                    <a:pt x="408762" y="838"/>
                  </a:moveTo>
                  <a:lnTo>
                    <a:pt x="402005" y="838"/>
                  </a:lnTo>
                  <a:lnTo>
                    <a:pt x="402005" y="25552"/>
                  </a:lnTo>
                  <a:lnTo>
                    <a:pt x="371373" y="25552"/>
                  </a:lnTo>
                  <a:lnTo>
                    <a:pt x="371373" y="838"/>
                  </a:lnTo>
                  <a:lnTo>
                    <a:pt x="364617" y="838"/>
                  </a:lnTo>
                  <a:lnTo>
                    <a:pt x="364617" y="58915"/>
                  </a:lnTo>
                  <a:lnTo>
                    <a:pt x="371373" y="58915"/>
                  </a:lnTo>
                  <a:lnTo>
                    <a:pt x="371373" y="31584"/>
                  </a:lnTo>
                  <a:lnTo>
                    <a:pt x="402005" y="31584"/>
                  </a:lnTo>
                  <a:lnTo>
                    <a:pt x="402005" y="58915"/>
                  </a:lnTo>
                  <a:lnTo>
                    <a:pt x="408762" y="58915"/>
                  </a:lnTo>
                  <a:lnTo>
                    <a:pt x="408762" y="838"/>
                  </a:lnTo>
                  <a:close/>
                </a:path>
                <a:path w="996950" h="60325">
                  <a:moveTo>
                    <a:pt x="457123" y="838"/>
                  </a:moveTo>
                  <a:lnTo>
                    <a:pt x="424713" y="838"/>
                  </a:lnTo>
                  <a:lnTo>
                    <a:pt x="424713" y="58915"/>
                  </a:lnTo>
                  <a:lnTo>
                    <a:pt x="457123" y="58915"/>
                  </a:lnTo>
                  <a:lnTo>
                    <a:pt x="457123" y="52870"/>
                  </a:lnTo>
                  <a:lnTo>
                    <a:pt x="431469" y="52870"/>
                  </a:lnTo>
                  <a:lnTo>
                    <a:pt x="431469" y="31508"/>
                  </a:lnTo>
                  <a:lnTo>
                    <a:pt x="455574" y="31508"/>
                  </a:lnTo>
                  <a:lnTo>
                    <a:pt x="455574" y="25552"/>
                  </a:lnTo>
                  <a:lnTo>
                    <a:pt x="431469" y="25552"/>
                  </a:lnTo>
                  <a:lnTo>
                    <a:pt x="431469" y="6832"/>
                  </a:lnTo>
                  <a:lnTo>
                    <a:pt x="457123" y="6832"/>
                  </a:lnTo>
                  <a:lnTo>
                    <a:pt x="457123" y="838"/>
                  </a:lnTo>
                  <a:close/>
                </a:path>
                <a:path w="996950" h="60325">
                  <a:moveTo>
                    <a:pt x="513575" y="58915"/>
                  </a:moveTo>
                  <a:lnTo>
                    <a:pt x="506323" y="40436"/>
                  </a:lnTo>
                  <a:lnTo>
                    <a:pt x="503936" y="34366"/>
                  </a:lnTo>
                  <a:lnTo>
                    <a:pt x="497217" y="17233"/>
                  </a:lnTo>
                  <a:lnTo>
                    <a:pt x="497217" y="34366"/>
                  </a:lnTo>
                  <a:lnTo>
                    <a:pt x="478409" y="34366"/>
                  </a:lnTo>
                  <a:lnTo>
                    <a:pt x="485254" y="16370"/>
                  </a:lnTo>
                  <a:lnTo>
                    <a:pt x="486333" y="13322"/>
                  </a:lnTo>
                  <a:lnTo>
                    <a:pt x="487172" y="10528"/>
                  </a:lnTo>
                  <a:lnTo>
                    <a:pt x="487756" y="7988"/>
                  </a:lnTo>
                  <a:lnTo>
                    <a:pt x="488683" y="11303"/>
                  </a:lnTo>
                  <a:lnTo>
                    <a:pt x="489585" y="14097"/>
                  </a:lnTo>
                  <a:lnTo>
                    <a:pt x="490461" y="16370"/>
                  </a:lnTo>
                  <a:lnTo>
                    <a:pt x="497217" y="34366"/>
                  </a:lnTo>
                  <a:lnTo>
                    <a:pt x="497217" y="17233"/>
                  </a:lnTo>
                  <a:lnTo>
                    <a:pt x="493598" y="7988"/>
                  </a:lnTo>
                  <a:lnTo>
                    <a:pt x="490702" y="596"/>
                  </a:lnTo>
                  <a:lnTo>
                    <a:pt x="485013" y="596"/>
                  </a:lnTo>
                  <a:lnTo>
                    <a:pt x="462026" y="58915"/>
                  </a:lnTo>
                  <a:lnTo>
                    <a:pt x="468858" y="58915"/>
                  </a:lnTo>
                  <a:lnTo>
                    <a:pt x="476021" y="40436"/>
                  </a:lnTo>
                  <a:lnTo>
                    <a:pt x="499325" y="40436"/>
                  </a:lnTo>
                  <a:lnTo>
                    <a:pt x="506564" y="58915"/>
                  </a:lnTo>
                  <a:lnTo>
                    <a:pt x="513575" y="58915"/>
                  </a:lnTo>
                  <a:close/>
                </a:path>
                <a:path w="996950" h="60325">
                  <a:moveTo>
                    <a:pt x="553986" y="52793"/>
                  </a:moveTo>
                  <a:lnTo>
                    <a:pt x="528320" y="52793"/>
                  </a:lnTo>
                  <a:lnTo>
                    <a:pt x="528320" y="838"/>
                  </a:lnTo>
                  <a:lnTo>
                    <a:pt x="521563" y="838"/>
                  </a:lnTo>
                  <a:lnTo>
                    <a:pt x="521563" y="58915"/>
                  </a:lnTo>
                  <a:lnTo>
                    <a:pt x="553986" y="58915"/>
                  </a:lnTo>
                  <a:lnTo>
                    <a:pt x="553986" y="52793"/>
                  </a:lnTo>
                  <a:close/>
                </a:path>
                <a:path w="996950" h="60325">
                  <a:moveTo>
                    <a:pt x="600163" y="838"/>
                  </a:moveTo>
                  <a:lnTo>
                    <a:pt x="556564" y="838"/>
                  </a:lnTo>
                  <a:lnTo>
                    <a:pt x="556564" y="6832"/>
                  </a:lnTo>
                  <a:lnTo>
                    <a:pt x="574979" y="6832"/>
                  </a:lnTo>
                  <a:lnTo>
                    <a:pt x="574979" y="58915"/>
                  </a:lnTo>
                  <a:lnTo>
                    <a:pt x="581748" y="58915"/>
                  </a:lnTo>
                  <a:lnTo>
                    <a:pt x="581748" y="6832"/>
                  </a:lnTo>
                  <a:lnTo>
                    <a:pt x="600163" y="6832"/>
                  </a:lnTo>
                  <a:lnTo>
                    <a:pt x="600163" y="838"/>
                  </a:lnTo>
                  <a:close/>
                </a:path>
                <a:path w="996950" h="60325">
                  <a:moveTo>
                    <a:pt x="653059" y="838"/>
                  </a:moveTo>
                  <a:lnTo>
                    <a:pt x="646303" y="838"/>
                  </a:lnTo>
                  <a:lnTo>
                    <a:pt x="646303" y="25552"/>
                  </a:lnTo>
                  <a:lnTo>
                    <a:pt x="615670" y="25552"/>
                  </a:lnTo>
                  <a:lnTo>
                    <a:pt x="615670" y="838"/>
                  </a:lnTo>
                  <a:lnTo>
                    <a:pt x="608914" y="838"/>
                  </a:lnTo>
                  <a:lnTo>
                    <a:pt x="608914" y="58915"/>
                  </a:lnTo>
                  <a:lnTo>
                    <a:pt x="615670" y="58915"/>
                  </a:lnTo>
                  <a:lnTo>
                    <a:pt x="615670" y="31584"/>
                  </a:lnTo>
                  <a:lnTo>
                    <a:pt x="646303" y="31584"/>
                  </a:lnTo>
                  <a:lnTo>
                    <a:pt x="646303" y="58915"/>
                  </a:lnTo>
                  <a:lnTo>
                    <a:pt x="653059" y="58915"/>
                  </a:lnTo>
                  <a:lnTo>
                    <a:pt x="653059" y="838"/>
                  </a:lnTo>
                  <a:close/>
                </a:path>
                <a:path w="996950" h="60325">
                  <a:moveTo>
                    <a:pt x="733729" y="58915"/>
                  </a:moveTo>
                  <a:lnTo>
                    <a:pt x="726478" y="40436"/>
                  </a:lnTo>
                  <a:lnTo>
                    <a:pt x="724090" y="34366"/>
                  </a:lnTo>
                  <a:lnTo>
                    <a:pt x="717372" y="17233"/>
                  </a:lnTo>
                  <a:lnTo>
                    <a:pt x="717372" y="34366"/>
                  </a:lnTo>
                  <a:lnTo>
                    <a:pt x="698563" y="34366"/>
                  </a:lnTo>
                  <a:lnTo>
                    <a:pt x="705408" y="16370"/>
                  </a:lnTo>
                  <a:lnTo>
                    <a:pt x="706488" y="13322"/>
                  </a:lnTo>
                  <a:lnTo>
                    <a:pt x="707326" y="10528"/>
                  </a:lnTo>
                  <a:lnTo>
                    <a:pt x="707910" y="7988"/>
                  </a:lnTo>
                  <a:lnTo>
                    <a:pt x="708837" y="11303"/>
                  </a:lnTo>
                  <a:lnTo>
                    <a:pt x="709739" y="14097"/>
                  </a:lnTo>
                  <a:lnTo>
                    <a:pt x="710615" y="16370"/>
                  </a:lnTo>
                  <a:lnTo>
                    <a:pt x="717372" y="34366"/>
                  </a:lnTo>
                  <a:lnTo>
                    <a:pt x="717372" y="17233"/>
                  </a:lnTo>
                  <a:lnTo>
                    <a:pt x="713752" y="7988"/>
                  </a:lnTo>
                  <a:lnTo>
                    <a:pt x="710857" y="596"/>
                  </a:lnTo>
                  <a:lnTo>
                    <a:pt x="705167" y="596"/>
                  </a:lnTo>
                  <a:lnTo>
                    <a:pt x="682180" y="58915"/>
                  </a:lnTo>
                  <a:lnTo>
                    <a:pt x="689013" y="58915"/>
                  </a:lnTo>
                  <a:lnTo>
                    <a:pt x="696175" y="40436"/>
                  </a:lnTo>
                  <a:lnTo>
                    <a:pt x="719480" y="40436"/>
                  </a:lnTo>
                  <a:lnTo>
                    <a:pt x="726719" y="58915"/>
                  </a:lnTo>
                  <a:lnTo>
                    <a:pt x="733729" y="58915"/>
                  </a:lnTo>
                  <a:close/>
                </a:path>
                <a:path w="996950" h="60325">
                  <a:moveTo>
                    <a:pt x="787057" y="28486"/>
                  </a:moveTo>
                  <a:lnTo>
                    <a:pt x="767295" y="28486"/>
                  </a:lnTo>
                  <a:lnTo>
                    <a:pt x="767295" y="34518"/>
                  </a:lnTo>
                  <a:lnTo>
                    <a:pt x="780300" y="34518"/>
                  </a:lnTo>
                  <a:lnTo>
                    <a:pt x="780300" y="52400"/>
                  </a:lnTo>
                  <a:lnTo>
                    <a:pt x="776452" y="53327"/>
                  </a:lnTo>
                  <a:lnTo>
                    <a:pt x="772515" y="53784"/>
                  </a:lnTo>
                  <a:lnTo>
                    <a:pt x="761060" y="53784"/>
                  </a:lnTo>
                  <a:lnTo>
                    <a:pt x="755434" y="51765"/>
                  </a:lnTo>
                  <a:lnTo>
                    <a:pt x="747776" y="43662"/>
                  </a:lnTo>
                  <a:lnTo>
                    <a:pt x="745858" y="37719"/>
                  </a:lnTo>
                  <a:lnTo>
                    <a:pt x="745858" y="22415"/>
                  </a:lnTo>
                  <a:lnTo>
                    <a:pt x="747839" y="16573"/>
                  </a:lnTo>
                  <a:lnTo>
                    <a:pt x="755802" y="8153"/>
                  </a:lnTo>
                  <a:lnTo>
                    <a:pt x="761326" y="6045"/>
                  </a:lnTo>
                  <a:lnTo>
                    <a:pt x="773264" y="6045"/>
                  </a:lnTo>
                  <a:lnTo>
                    <a:pt x="778306" y="7150"/>
                  </a:lnTo>
                  <a:lnTo>
                    <a:pt x="783564" y="9385"/>
                  </a:lnTo>
                  <a:lnTo>
                    <a:pt x="786193" y="3416"/>
                  </a:lnTo>
                  <a:lnTo>
                    <a:pt x="780834" y="1143"/>
                  </a:lnTo>
                  <a:lnTo>
                    <a:pt x="775055" y="0"/>
                  </a:lnTo>
                  <a:lnTo>
                    <a:pt x="762723" y="0"/>
                  </a:lnTo>
                  <a:lnTo>
                    <a:pt x="738695" y="23837"/>
                  </a:lnTo>
                  <a:lnTo>
                    <a:pt x="738695" y="39306"/>
                  </a:lnTo>
                  <a:lnTo>
                    <a:pt x="741146" y="46634"/>
                  </a:lnTo>
                  <a:lnTo>
                    <a:pt x="750963" y="57099"/>
                  </a:lnTo>
                  <a:lnTo>
                    <a:pt x="757809" y="59715"/>
                  </a:lnTo>
                  <a:lnTo>
                    <a:pt x="770801" y="59715"/>
                  </a:lnTo>
                  <a:lnTo>
                    <a:pt x="774496" y="59461"/>
                  </a:lnTo>
                  <a:lnTo>
                    <a:pt x="780859" y="58445"/>
                  </a:lnTo>
                  <a:lnTo>
                    <a:pt x="783983" y="57708"/>
                  </a:lnTo>
                  <a:lnTo>
                    <a:pt x="787057" y="56730"/>
                  </a:lnTo>
                  <a:lnTo>
                    <a:pt x="787057" y="28486"/>
                  </a:lnTo>
                  <a:close/>
                </a:path>
                <a:path w="996950" h="60325">
                  <a:moveTo>
                    <a:pt x="833437" y="838"/>
                  </a:moveTo>
                  <a:lnTo>
                    <a:pt x="801027" y="838"/>
                  </a:lnTo>
                  <a:lnTo>
                    <a:pt x="801027" y="58915"/>
                  </a:lnTo>
                  <a:lnTo>
                    <a:pt x="833437" y="58915"/>
                  </a:lnTo>
                  <a:lnTo>
                    <a:pt x="833437" y="52870"/>
                  </a:lnTo>
                  <a:lnTo>
                    <a:pt x="807783" y="52870"/>
                  </a:lnTo>
                  <a:lnTo>
                    <a:pt x="807783" y="31508"/>
                  </a:lnTo>
                  <a:lnTo>
                    <a:pt x="831888" y="31508"/>
                  </a:lnTo>
                  <a:lnTo>
                    <a:pt x="831888" y="25552"/>
                  </a:lnTo>
                  <a:lnTo>
                    <a:pt x="807783" y="25552"/>
                  </a:lnTo>
                  <a:lnTo>
                    <a:pt x="807783" y="6832"/>
                  </a:lnTo>
                  <a:lnTo>
                    <a:pt x="833437" y="6832"/>
                  </a:lnTo>
                  <a:lnTo>
                    <a:pt x="833437" y="838"/>
                  </a:lnTo>
                  <a:close/>
                </a:path>
                <a:path w="996950" h="60325">
                  <a:moveTo>
                    <a:pt x="891743" y="838"/>
                  </a:moveTo>
                  <a:lnTo>
                    <a:pt x="885431" y="838"/>
                  </a:lnTo>
                  <a:lnTo>
                    <a:pt x="885367" y="35839"/>
                  </a:lnTo>
                  <a:lnTo>
                    <a:pt x="885977" y="49377"/>
                  </a:lnTo>
                  <a:lnTo>
                    <a:pt x="885659" y="49377"/>
                  </a:lnTo>
                  <a:lnTo>
                    <a:pt x="853960" y="838"/>
                  </a:lnTo>
                  <a:lnTo>
                    <a:pt x="846328" y="838"/>
                  </a:lnTo>
                  <a:lnTo>
                    <a:pt x="846328" y="58915"/>
                  </a:lnTo>
                  <a:lnTo>
                    <a:pt x="852576" y="58915"/>
                  </a:lnTo>
                  <a:lnTo>
                    <a:pt x="852576" y="21132"/>
                  </a:lnTo>
                  <a:lnTo>
                    <a:pt x="852360" y="15887"/>
                  </a:lnTo>
                  <a:lnTo>
                    <a:pt x="851928" y="10172"/>
                  </a:lnTo>
                  <a:lnTo>
                    <a:pt x="852258" y="10172"/>
                  </a:lnTo>
                  <a:lnTo>
                    <a:pt x="884034" y="58915"/>
                  </a:lnTo>
                  <a:lnTo>
                    <a:pt x="891743" y="58915"/>
                  </a:lnTo>
                  <a:lnTo>
                    <a:pt x="891743" y="838"/>
                  </a:lnTo>
                  <a:close/>
                </a:path>
                <a:path w="996950" h="60325">
                  <a:moveTo>
                    <a:pt x="948702" y="3340"/>
                  </a:moveTo>
                  <a:lnTo>
                    <a:pt x="944143" y="1117"/>
                  </a:lnTo>
                  <a:lnTo>
                    <a:pt x="938822" y="12"/>
                  </a:lnTo>
                  <a:lnTo>
                    <a:pt x="926985" y="12"/>
                  </a:lnTo>
                  <a:lnTo>
                    <a:pt x="904709" y="23812"/>
                  </a:lnTo>
                  <a:lnTo>
                    <a:pt x="904709" y="39357"/>
                  </a:lnTo>
                  <a:lnTo>
                    <a:pt x="907046" y="46736"/>
                  </a:lnTo>
                  <a:lnTo>
                    <a:pt x="916355" y="57111"/>
                  </a:lnTo>
                  <a:lnTo>
                    <a:pt x="922959" y="59702"/>
                  </a:lnTo>
                  <a:lnTo>
                    <a:pt x="937437" y="59702"/>
                  </a:lnTo>
                  <a:lnTo>
                    <a:pt x="942403" y="58953"/>
                  </a:lnTo>
                  <a:lnTo>
                    <a:pt x="946442" y="57442"/>
                  </a:lnTo>
                  <a:lnTo>
                    <a:pt x="946442" y="51523"/>
                  </a:lnTo>
                  <a:lnTo>
                    <a:pt x="941247" y="52984"/>
                  </a:lnTo>
                  <a:lnTo>
                    <a:pt x="936612" y="53708"/>
                  </a:lnTo>
                  <a:lnTo>
                    <a:pt x="925957" y="53708"/>
                  </a:lnTo>
                  <a:lnTo>
                    <a:pt x="920864" y="51638"/>
                  </a:lnTo>
                  <a:lnTo>
                    <a:pt x="913739" y="43357"/>
                  </a:lnTo>
                  <a:lnTo>
                    <a:pt x="911948" y="37477"/>
                  </a:lnTo>
                  <a:lnTo>
                    <a:pt x="911948" y="22491"/>
                  </a:lnTo>
                  <a:lnTo>
                    <a:pt x="913803" y="16662"/>
                  </a:lnTo>
                  <a:lnTo>
                    <a:pt x="921207" y="8166"/>
                  </a:lnTo>
                  <a:lnTo>
                    <a:pt x="926249" y="6045"/>
                  </a:lnTo>
                  <a:lnTo>
                    <a:pt x="932637" y="6045"/>
                  </a:lnTo>
                  <a:lnTo>
                    <a:pt x="937044" y="6045"/>
                  </a:lnTo>
                  <a:lnTo>
                    <a:pt x="941438" y="7073"/>
                  </a:lnTo>
                  <a:lnTo>
                    <a:pt x="945845" y="9144"/>
                  </a:lnTo>
                  <a:lnTo>
                    <a:pt x="948702" y="3340"/>
                  </a:lnTo>
                  <a:close/>
                </a:path>
                <a:path w="996950" h="60325">
                  <a:moveTo>
                    <a:pt x="996759" y="838"/>
                  </a:moveTo>
                  <a:lnTo>
                    <a:pt x="989431" y="838"/>
                  </a:lnTo>
                  <a:lnTo>
                    <a:pt x="973924" y="29870"/>
                  </a:lnTo>
                  <a:lnTo>
                    <a:pt x="958532" y="838"/>
                  </a:lnTo>
                  <a:lnTo>
                    <a:pt x="951128" y="838"/>
                  </a:lnTo>
                  <a:lnTo>
                    <a:pt x="970508" y="36715"/>
                  </a:lnTo>
                  <a:lnTo>
                    <a:pt x="970508" y="58915"/>
                  </a:lnTo>
                  <a:lnTo>
                    <a:pt x="977341" y="58915"/>
                  </a:lnTo>
                  <a:lnTo>
                    <a:pt x="977341" y="36385"/>
                  </a:lnTo>
                  <a:lnTo>
                    <a:pt x="996759" y="838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g object 19">
              <a:extLst>
                <a:ext uri="{FF2B5EF4-FFF2-40B4-BE49-F238E27FC236}">
                  <a16:creationId xmlns:a16="http://schemas.microsoft.com/office/drawing/2014/main" id="{77DC4D19-E00F-95A0-0A71-84553E857D8A}"/>
                </a:ext>
              </a:extLst>
            </p:cNvPr>
            <p:cNvSpPr/>
            <p:nvPr/>
          </p:nvSpPr>
          <p:spPr>
            <a:xfrm>
              <a:off x="10692257" y="305155"/>
              <a:ext cx="617855" cy="363855"/>
            </a:xfrm>
            <a:custGeom>
              <a:avLst/>
              <a:gdLst/>
              <a:ahLst/>
              <a:cxnLst/>
              <a:rect l="l" t="t" r="r" b="b"/>
              <a:pathLst>
                <a:path w="617854" h="363855">
                  <a:moveTo>
                    <a:pt x="326478" y="179705"/>
                  </a:moveTo>
                  <a:lnTo>
                    <a:pt x="320014" y="122085"/>
                  </a:lnTo>
                  <a:lnTo>
                    <a:pt x="307060" y="84086"/>
                  </a:lnTo>
                  <a:lnTo>
                    <a:pt x="286727" y="50406"/>
                  </a:lnTo>
                  <a:lnTo>
                    <a:pt x="246849" y="19481"/>
                  </a:lnTo>
                  <a:lnTo>
                    <a:pt x="216319" y="8610"/>
                  </a:lnTo>
                  <a:lnTo>
                    <a:pt x="216319" y="183845"/>
                  </a:lnTo>
                  <a:lnTo>
                    <a:pt x="214960" y="210921"/>
                  </a:lnTo>
                  <a:lnTo>
                    <a:pt x="203962" y="254381"/>
                  </a:lnTo>
                  <a:lnTo>
                    <a:pt x="162661" y="279666"/>
                  </a:lnTo>
                  <a:lnTo>
                    <a:pt x="135978" y="281228"/>
                  </a:lnTo>
                  <a:lnTo>
                    <a:pt x="122199" y="281228"/>
                  </a:lnTo>
                  <a:lnTo>
                    <a:pt x="107835" y="280797"/>
                  </a:lnTo>
                  <a:lnTo>
                    <a:pt x="107835" y="84404"/>
                  </a:lnTo>
                  <a:lnTo>
                    <a:pt x="125018" y="84086"/>
                  </a:lnTo>
                  <a:lnTo>
                    <a:pt x="142176" y="84201"/>
                  </a:lnTo>
                  <a:lnTo>
                    <a:pt x="187985" y="97053"/>
                  </a:lnTo>
                  <a:lnTo>
                    <a:pt x="209473" y="129755"/>
                  </a:lnTo>
                  <a:lnTo>
                    <a:pt x="216319" y="183845"/>
                  </a:lnTo>
                  <a:lnTo>
                    <a:pt x="216319" y="8610"/>
                  </a:lnTo>
                  <a:lnTo>
                    <a:pt x="208153" y="6451"/>
                  </a:lnTo>
                  <a:lnTo>
                    <a:pt x="188175" y="3581"/>
                  </a:lnTo>
                  <a:lnTo>
                    <a:pt x="167868" y="2565"/>
                  </a:lnTo>
                  <a:lnTo>
                    <a:pt x="87795" y="2273"/>
                  </a:lnTo>
                  <a:lnTo>
                    <a:pt x="7708" y="2387"/>
                  </a:lnTo>
                  <a:lnTo>
                    <a:pt x="5219" y="2387"/>
                  </a:lnTo>
                  <a:lnTo>
                    <a:pt x="3276" y="2616"/>
                  </a:lnTo>
                  <a:lnTo>
                    <a:pt x="0" y="2781"/>
                  </a:lnTo>
                  <a:lnTo>
                    <a:pt x="0" y="361594"/>
                  </a:lnTo>
                  <a:lnTo>
                    <a:pt x="3276" y="363689"/>
                  </a:lnTo>
                  <a:lnTo>
                    <a:pt x="8216" y="362813"/>
                  </a:lnTo>
                  <a:lnTo>
                    <a:pt x="43649" y="362864"/>
                  </a:lnTo>
                  <a:lnTo>
                    <a:pt x="137401" y="362864"/>
                  </a:lnTo>
                  <a:lnTo>
                    <a:pt x="153797" y="362877"/>
                  </a:lnTo>
                  <a:lnTo>
                    <a:pt x="154711" y="362864"/>
                  </a:lnTo>
                  <a:lnTo>
                    <a:pt x="157695" y="362813"/>
                  </a:lnTo>
                  <a:lnTo>
                    <a:pt x="170141" y="362610"/>
                  </a:lnTo>
                  <a:lnTo>
                    <a:pt x="186448" y="361581"/>
                  </a:lnTo>
                  <a:lnTo>
                    <a:pt x="223939" y="354622"/>
                  </a:lnTo>
                  <a:lnTo>
                    <a:pt x="267614" y="332740"/>
                  </a:lnTo>
                  <a:lnTo>
                    <a:pt x="302628" y="292760"/>
                  </a:lnTo>
                  <a:lnTo>
                    <a:pt x="308013" y="281228"/>
                  </a:lnTo>
                  <a:lnTo>
                    <a:pt x="321652" y="238874"/>
                  </a:lnTo>
                  <a:lnTo>
                    <a:pt x="325107" y="209207"/>
                  </a:lnTo>
                  <a:lnTo>
                    <a:pt x="326478" y="179705"/>
                  </a:lnTo>
                  <a:close/>
                </a:path>
                <a:path w="617854" h="363855">
                  <a:moveTo>
                    <a:pt x="617321" y="3263"/>
                  </a:moveTo>
                  <a:lnTo>
                    <a:pt x="614654" y="0"/>
                  </a:lnTo>
                  <a:lnTo>
                    <a:pt x="506488" y="0"/>
                  </a:lnTo>
                  <a:lnTo>
                    <a:pt x="506488" y="127266"/>
                  </a:lnTo>
                  <a:lnTo>
                    <a:pt x="385584" y="127266"/>
                  </a:lnTo>
                  <a:lnTo>
                    <a:pt x="385584" y="0"/>
                  </a:lnTo>
                  <a:lnTo>
                    <a:pt x="274485" y="0"/>
                  </a:lnTo>
                  <a:lnTo>
                    <a:pt x="274485" y="21043"/>
                  </a:lnTo>
                  <a:lnTo>
                    <a:pt x="290487" y="35026"/>
                  </a:lnTo>
                  <a:lnTo>
                    <a:pt x="304025" y="51104"/>
                  </a:lnTo>
                  <a:lnTo>
                    <a:pt x="322922" y="85496"/>
                  </a:lnTo>
                  <a:lnTo>
                    <a:pt x="334772" y="130937"/>
                  </a:lnTo>
                  <a:lnTo>
                    <a:pt x="340448" y="177546"/>
                  </a:lnTo>
                  <a:lnTo>
                    <a:pt x="340106" y="196265"/>
                  </a:lnTo>
                  <a:lnTo>
                    <a:pt x="334518" y="242595"/>
                  </a:lnTo>
                  <a:lnTo>
                    <a:pt x="322783" y="283083"/>
                  </a:lnTo>
                  <a:lnTo>
                    <a:pt x="294500" y="325843"/>
                  </a:lnTo>
                  <a:lnTo>
                    <a:pt x="274485" y="343598"/>
                  </a:lnTo>
                  <a:lnTo>
                    <a:pt x="274485" y="358965"/>
                  </a:lnTo>
                  <a:lnTo>
                    <a:pt x="385584" y="358965"/>
                  </a:lnTo>
                  <a:lnTo>
                    <a:pt x="385584" y="215379"/>
                  </a:lnTo>
                  <a:lnTo>
                    <a:pt x="506488" y="215379"/>
                  </a:lnTo>
                  <a:lnTo>
                    <a:pt x="506488" y="361772"/>
                  </a:lnTo>
                  <a:lnTo>
                    <a:pt x="513016" y="362546"/>
                  </a:lnTo>
                  <a:lnTo>
                    <a:pt x="520839" y="362762"/>
                  </a:lnTo>
                  <a:lnTo>
                    <a:pt x="526846" y="361835"/>
                  </a:lnTo>
                  <a:lnTo>
                    <a:pt x="530669" y="358902"/>
                  </a:lnTo>
                  <a:lnTo>
                    <a:pt x="531012" y="355307"/>
                  </a:lnTo>
                  <a:lnTo>
                    <a:pt x="610628" y="141516"/>
                  </a:lnTo>
                  <a:lnTo>
                    <a:pt x="613244" y="133375"/>
                  </a:lnTo>
                  <a:lnTo>
                    <a:pt x="615086" y="125120"/>
                  </a:lnTo>
                  <a:lnTo>
                    <a:pt x="616127" y="116700"/>
                  </a:lnTo>
                  <a:lnTo>
                    <a:pt x="616369" y="108013"/>
                  </a:lnTo>
                  <a:lnTo>
                    <a:pt x="616115" y="8089"/>
                  </a:lnTo>
                  <a:lnTo>
                    <a:pt x="617321" y="3263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bg object 20">
              <a:extLst>
                <a:ext uri="{FF2B5EF4-FFF2-40B4-BE49-F238E27FC236}">
                  <a16:creationId xmlns:a16="http://schemas.microsoft.com/office/drawing/2014/main" id="{94F4F061-A66D-8BEC-525B-4A09A8906B98}"/>
                </a:ext>
              </a:extLst>
            </p:cNvPr>
            <p:cNvSpPr/>
            <p:nvPr/>
          </p:nvSpPr>
          <p:spPr>
            <a:xfrm>
              <a:off x="11522182" y="263879"/>
              <a:ext cx="392430" cy="375285"/>
            </a:xfrm>
            <a:custGeom>
              <a:avLst/>
              <a:gdLst/>
              <a:ahLst/>
              <a:cxnLst/>
              <a:rect l="l" t="t" r="r" b="b"/>
              <a:pathLst>
                <a:path w="392429" h="375284">
                  <a:moveTo>
                    <a:pt x="177880" y="340639"/>
                  </a:moveTo>
                  <a:lnTo>
                    <a:pt x="111723" y="340639"/>
                  </a:lnTo>
                  <a:lnTo>
                    <a:pt x="125483" y="375213"/>
                  </a:lnTo>
                  <a:lnTo>
                    <a:pt x="177880" y="340639"/>
                  </a:lnTo>
                  <a:close/>
                </a:path>
                <a:path w="392429" h="375284">
                  <a:moveTo>
                    <a:pt x="98211" y="26567"/>
                  </a:moveTo>
                  <a:lnTo>
                    <a:pt x="60621" y="36053"/>
                  </a:lnTo>
                  <a:lnTo>
                    <a:pt x="20023" y="52176"/>
                  </a:lnTo>
                  <a:lnTo>
                    <a:pt x="13214" y="55413"/>
                  </a:lnTo>
                  <a:lnTo>
                    <a:pt x="4734" y="56079"/>
                  </a:lnTo>
                  <a:lnTo>
                    <a:pt x="0" y="62410"/>
                  </a:lnTo>
                  <a:lnTo>
                    <a:pt x="16972" y="101955"/>
                  </a:lnTo>
                  <a:lnTo>
                    <a:pt x="62791" y="217041"/>
                  </a:lnTo>
                  <a:lnTo>
                    <a:pt x="111652" y="340668"/>
                  </a:lnTo>
                  <a:lnTo>
                    <a:pt x="177880" y="340639"/>
                  </a:lnTo>
                  <a:lnTo>
                    <a:pt x="222339" y="311834"/>
                  </a:lnTo>
                  <a:lnTo>
                    <a:pt x="265893" y="286688"/>
                  </a:lnTo>
                  <a:lnTo>
                    <a:pt x="304054" y="269643"/>
                  </a:lnTo>
                  <a:lnTo>
                    <a:pt x="318435" y="268776"/>
                  </a:lnTo>
                  <a:lnTo>
                    <a:pt x="391841" y="268776"/>
                  </a:lnTo>
                  <a:lnTo>
                    <a:pt x="391929" y="185032"/>
                  </a:lnTo>
                  <a:lnTo>
                    <a:pt x="392177" y="185016"/>
                  </a:lnTo>
                  <a:lnTo>
                    <a:pt x="392177" y="138987"/>
                  </a:lnTo>
                  <a:lnTo>
                    <a:pt x="391474" y="138987"/>
                  </a:lnTo>
                  <a:lnTo>
                    <a:pt x="391595" y="65728"/>
                  </a:lnTo>
                  <a:lnTo>
                    <a:pt x="392177" y="65641"/>
                  </a:lnTo>
                  <a:lnTo>
                    <a:pt x="392177" y="52176"/>
                  </a:lnTo>
                  <a:lnTo>
                    <a:pt x="195310" y="52176"/>
                  </a:lnTo>
                  <a:lnTo>
                    <a:pt x="180272" y="48907"/>
                  </a:lnTo>
                  <a:lnTo>
                    <a:pt x="165502" y="42670"/>
                  </a:lnTo>
                  <a:lnTo>
                    <a:pt x="143588" y="33066"/>
                  </a:lnTo>
                  <a:lnTo>
                    <a:pt x="121207" y="27408"/>
                  </a:lnTo>
                  <a:lnTo>
                    <a:pt x="98211" y="26567"/>
                  </a:lnTo>
                  <a:close/>
                </a:path>
                <a:path w="392429" h="375284">
                  <a:moveTo>
                    <a:pt x="391841" y="268776"/>
                  </a:moveTo>
                  <a:lnTo>
                    <a:pt x="318435" y="268776"/>
                  </a:lnTo>
                  <a:lnTo>
                    <a:pt x="331475" y="272512"/>
                  </a:lnTo>
                  <a:lnTo>
                    <a:pt x="343218" y="280715"/>
                  </a:lnTo>
                  <a:lnTo>
                    <a:pt x="354425" y="289171"/>
                  </a:lnTo>
                  <a:lnTo>
                    <a:pt x="365958" y="293506"/>
                  </a:lnTo>
                  <a:lnTo>
                    <a:pt x="378361" y="293656"/>
                  </a:lnTo>
                  <a:lnTo>
                    <a:pt x="392177" y="289554"/>
                  </a:lnTo>
                  <a:lnTo>
                    <a:pt x="392177" y="270299"/>
                  </a:lnTo>
                  <a:lnTo>
                    <a:pt x="391840" y="270299"/>
                  </a:lnTo>
                  <a:lnTo>
                    <a:pt x="391841" y="268776"/>
                  </a:lnTo>
                  <a:close/>
                </a:path>
                <a:path w="392429" h="375284">
                  <a:moveTo>
                    <a:pt x="392177" y="270233"/>
                  </a:moveTo>
                  <a:lnTo>
                    <a:pt x="391840" y="270299"/>
                  </a:lnTo>
                  <a:lnTo>
                    <a:pt x="392177" y="270299"/>
                  </a:lnTo>
                  <a:close/>
                </a:path>
                <a:path w="392429" h="375284">
                  <a:moveTo>
                    <a:pt x="392177" y="138954"/>
                  </a:moveTo>
                  <a:lnTo>
                    <a:pt x="391474" y="138987"/>
                  </a:lnTo>
                  <a:lnTo>
                    <a:pt x="392177" y="138987"/>
                  </a:lnTo>
                  <a:close/>
                </a:path>
                <a:path w="392429" h="375284">
                  <a:moveTo>
                    <a:pt x="340300" y="4862"/>
                  </a:moveTo>
                  <a:lnTo>
                    <a:pt x="334275" y="7146"/>
                  </a:lnTo>
                  <a:lnTo>
                    <a:pt x="239101" y="44625"/>
                  </a:lnTo>
                  <a:lnTo>
                    <a:pt x="232567" y="46159"/>
                  </a:lnTo>
                  <a:lnTo>
                    <a:pt x="226352" y="48388"/>
                  </a:lnTo>
                  <a:lnTo>
                    <a:pt x="210659" y="52122"/>
                  </a:lnTo>
                  <a:lnTo>
                    <a:pt x="195312" y="52176"/>
                  </a:lnTo>
                  <a:lnTo>
                    <a:pt x="392177" y="52176"/>
                  </a:lnTo>
                  <a:lnTo>
                    <a:pt x="392177" y="5237"/>
                  </a:lnTo>
                  <a:lnTo>
                    <a:pt x="347587" y="5237"/>
                  </a:lnTo>
                  <a:lnTo>
                    <a:pt x="340300" y="4862"/>
                  </a:lnTo>
                  <a:close/>
                </a:path>
                <a:path w="392429" h="375284">
                  <a:moveTo>
                    <a:pt x="392177" y="0"/>
                  </a:moveTo>
                  <a:lnTo>
                    <a:pt x="347587" y="5237"/>
                  </a:lnTo>
                  <a:lnTo>
                    <a:pt x="392177" y="5237"/>
                  </a:lnTo>
                  <a:lnTo>
                    <a:pt x="392177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bg object 21">
              <a:extLst>
                <a:ext uri="{FF2B5EF4-FFF2-40B4-BE49-F238E27FC236}">
                  <a16:creationId xmlns:a16="http://schemas.microsoft.com/office/drawing/2014/main" id="{B4DC32C2-9B67-A180-926C-1FB0D339DBFE}"/>
                </a:ext>
              </a:extLst>
            </p:cNvPr>
            <p:cNvSpPr/>
            <p:nvPr/>
          </p:nvSpPr>
          <p:spPr>
            <a:xfrm>
              <a:off x="11539153" y="307928"/>
              <a:ext cx="374650" cy="297180"/>
            </a:xfrm>
            <a:custGeom>
              <a:avLst/>
              <a:gdLst/>
              <a:ahLst/>
              <a:cxnLst/>
              <a:rect l="l" t="t" r="r" b="b"/>
              <a:pathLst>
                <a:path w="374650" h="297180">
                  <a:moveTo>
                    <a:pt x="373780" y="0"/>
                  </a:moveTo>
                  <a:lnTo>
                    <a:pt x="355457" y="5659"/>
                  </a:lnTo>
                  <a:lnTo>
                    <a:pt x="308638" y="16721"/>
                  </a:lnTo>
                  <a:lnTo>
                    <a:pt x="245545" y="24316"/>
                  </a:lnTo>
                  <a:lnTo>
                    <a:pt x="178399" y="19573"/>
                  </a:lnTo>
                  <a:lnTo>
                    <a:pt x="113904" y="17762"/>
                  </a:lnTo>
                  <a:lnTo>
                    <a:pt x="56648" y="31806"/>
                  </a:lnTo>
                  <a:lnTo>
                    <a:pt x="15668" y="49317"/>
                  </a:lnTo>
                  <a:lnTo>
                    <a:pt x="0" y="57906"/>
                  </a:lnTo>
                  <a:lnTo>
                    <a:pt x="45817" y="172994"/>
                  </a:lnTo>
                  <a:lnTo>
                    <a:pt x="94682" y="296621"/>
                  </a:lnTo>
                  <a:lnTo>
                    <a:pt x="108220" y="290384"/>
                  </a:lnTo>
                  <a:lnTo>
                    <a:pt x="141272" y="273400"/>
                  </a:lnTo>
                  <a:lnTo>
                    <a:pt x="182493" y="248258"/>
                  </a:lnTo>
                  <a:lnTo>
                    <a:pt x="220538" y="217548"/>
                  </a:lnTo>
                  <a:lnTo>
                    <a:pt x="262922" y="200552"/>
                  </a:lnTo>
                  <a:lnTo>
                    <a:pt x="313686" y="205583"/>
                  </a:lnTo>
                  <a:lnTo>
                    <a:pt x="356280" y="218773"/>
                  </a:lnTo>
                  <a:lnTo>
                    <a:pt x="374155" y="226251"/>
                  </a:lnTo>
                  <a:lnTo>
                    <a:pt x="373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bg object 22">
              <a:extLst>
                <a:ext uri="{FF2B5EF4-FFF2-40B4-BE49-F238E27FC236}">
                  <a16:creationId xmlns:a16="http://schemas.microsoft.com/office/drawing/2014/main" id="{277EC05B-0A83-3C7C-A6CC-698A61035B49}"/>
                </a:ext>
              </a:extLst>
            </p:cNvPr>
            <p:cNvSpPr/>
            <p:nvPr/>
          </p:nvSpPr>
          <p:spPr>
            <a:xfrm>
              <a:off x="10690841" y="307419"/>
              <a:ext cx="328295" cy="361950"/>
            </a:xfrm>
            <a:custGeom>
              <a:avLst/>
              <a:gdLst/>
              <a:ahLst/>
              <a:cxnLst/>
              <a:rect l="l" t="t" r="r" b="b"/>
              <a:pathLst>
                <a:path w="328295" h="361950">
                  <a:moveTo>
                    <a:pt x="88856" y="0"/>
                  </a:moveTo>
                  <a:lnTo>
                    <a:pt x="5933" y="118"/>
                  </a:lnTo>
                  <a:lnTo>
                    <a:pt x="3446" y="343"/>
                  </a:lnTo>
                  <a:lnTo>
                    <a:pt x="0" y="513"/>
                  </a:lnTo>
                  <a:lnTo>
                    <a:pt x="0" y="359319"/>
                  </a:lnTo>
                  <a:lnTo>
                    <a:pt x="4668" y="361418"/>
                  </a:lnTo>
                  <a:lnTo>
                    <a:pt x="8926" y="360543"/>
                  </a:lnTo>
                  <a:lnTo>
                    <a:pt x="158649" y="360543"/>
                  </a:lnTo>
                  <a:lnTo>
                    <a:pt x="203997" y="357045"/>
                  </a:lnTo>
                  <a:lnTo>
                    <a:pt x="245483" y="344901"/>
                  </a:lnTo>
                  <a:lnTo>
                    <a:pt x="288448" y="312259"/>
                  </a:lnTo>
                  <a:lnTo>
                    <a:pt x="309434" y="278956"/>
                  </a:lnTo>
                  <a:lnTo>
                    <a:pt x="124346" y="278956"/>
                  </a:lnTo>
                  <a:lnTo>
                    <a:pt x="110354" y="278524"/>
                  </a:lnTo>
                  <a:lnTo>
                    <a:pt x="110354" y="82128"/>
                  </a:lnTo>
                  <a:lnTo>
                    <a:pt x="127451" y="81821"/>
                  </a:lnTo>
                  <a:lnTo>
                    <a:pt x="308477" y="81821"/>
                  </a:lnTo>
                  <a:lnTo>
                    <a:pt x="302337" y="68494"/>
                  </a:lnTo>
                  <a:lnTo>
                    <a:pt x="270220" y="30955"/>
                  </a:lnTo>
                  <a:lnTo>
                    <a:pt x="229154" y="9346"/>
                  </a:lnTo>
                  <a:lnTo>
                    <a:pt x="189600" y="1304"/>
                  </a:lnTo>
                  <a:lnTo>
                    <a:pt x="169285" y="297"/>
                  </a:lnTo>
                  <a:lnTo>
                    <a:pt x="88856" y="0"/>
                  </a:lnTo>
                  <a:close/>
                </a:path>
                <a:path w="328295" h="361950">
                  <a:moveTo>
                    <a:pt x="158649" y="360543"/>
                  </a:moveTo>
                  <a:lnTo>
                    <a:pt x="8926" y="360543"/>
                  </a:lnTo>
                  <a:lnTo>
                    <a:pt x="75765" y="360606"/>
                  </a:lnTo>
                  <a:lnTo>
                    <a:pt x="155799" y="360589"/>
                  </a:lnTo>
                  <a:lnTo>
                    <a:pt x="158649" y="360543"/>
                  </a:lnTo>
                  <a:close/>
                </a:path>
                <a:path w="328295" h="361950">
                  <a:moveTo>
                    <a:pt x="155799" y="360589"/>
                  </a:moveTo>
                  <a:lnTo>
                    <a:pt x="138461" y="360589"/>
                  </a:lnTo>
                  <a:lnTo>
                    <a:pt x="154887" y="360603"/>
                  </a:lnTo>
                  <a:lnTo>
                    <a:pt x="155799" y="360589"/>
                  </a:lnTo>
                  <a:close/>
                </a:path>
                <a:path w="328295" h="361950">
                  <a:moveTo>
                    <a:pt x="308477" y="81821"/>
                  </a:moveTo>
                  <a:lnTo>
                    <a:pt x="127451" y="81821"/>
                  </a:lnTo>
                  <a:lnTo>
                    <a:pt x="144414" y="81928"/>
                  </a:lnTo>
                  <a:lnTo>
                    <a:pt x="161192" y="83672"/>
                  </a:lnTo>
                  <a:lnTo>
                    <a:pt x="199510" y="103595"/>
                  </a:lnTo>
                  <a:lnTo>
                    <a:pt x="216118" y="154494"/>
                  </a:lnTo>
                  <a:lnTo>
                    <a:pt x="217882" y="181571"/>
                  </a:lnTo>
                  <a:lnTo>
                    <a:pt x="216419" y="208646"/>
                  </a:lnTo>
                  <a:lnTo>
                    <a:pt x="205470" y="252118"/>
                  </a:lnTo>
                  <a:lnTo>
                    <a:pt x="164635" y="277395"/>
                  </a:lnTo>
                  <a:lnTo>
                    <a:pt x="137981" y="278956"/>
                  </a:lnTo>
                  <a:lnTo>
                    <a:pt x="309434" y="278956"/>
                  </a:lnTo>
                  <a:lnTo>
                    <a:pt x="323074" y="236609"/>
                  </a:lnTo>
                  <a:lnTo>
                    <a:pt x="327903" y="177432"/>
                  </a:lnTo>
                  <a:lnTo>
                    <a:pt x="326294" y="148380"/>
                  </a:lnTo>
                  <a:lnTo>
                    <a:pt x="321433" y="119812"/>
                  </a:lnTo>
                  <a:lnTo>
                    <a:pt x="313051" y="91751"/>
                  </a:lnTo>
                  <a:lnTo>
                    <a:pt x="308477" y="81821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5" name="bg object 23">
              <a:extLst>
                <a:ext uri="{FF2B5EF4-FFF2-40B4-BE49-F238E27FC236}">
                  <a16:creationId xmlns:a16="http://schemas.microsoft.com/office/drawing/2014/main" id="{25BC05BA-3609-6E9A-0CC1-FF88EE260790}"/>
                </a:ext>
              </a:extLst>
            </p:cNvPr>
            <p:cNvSpPr/>
            <p:nvPr/>
          </p:nvSpPr>
          <p:spPr>
            <a:xfrm>
              <a:off x="10967085" y="307936"/>
              <a:ext cx="656590" cy="360045"/>
            </a:xfrm>
            <a:custGeom>
              <a:avLst/>
              <a:gdLst/>
              <a:ahLst/>
              <a:cxnLst/>
              <a:rect l="l" t="t" r="r" b="b"/>
              <a:pathLst>
                <a:path w="656590" h="360045">
                  <a:moveTo>
                    <a:pt x="342493" y="3263"/>
                  </a:moveTo>
                  <a:lnTo>
                    <a:pt x="339826" y="330"/>
                  </a:lnTo>
                  <a:lnTo>
                    <a:pt x="230162" y="330"/>
                  </a:lnTo>
                  <a:lnTo>
                    <a:pt x="230162" y="125349"/>
                  </a:lnTo>
                  <a:lnTo>
                    <a:pt x="109245" y="125349"/>
                  </a:lnTo>
                  <a:lnTo>
                    <a:pt x="109245" y="190"/>
                  </a:lnTo>
                  <a:lnTo>
                    <a:pt x="38" y="190"/>
                  </a:lnTo>
                  <a:lnTo>
                    <a:pt x="38" y="18262"/>
                  </a:lnTo>
                  <a:lnTo>
                    <a:pt x="15201" y="32245"/>
                  </a:lnTo>
                  <a:lnTo>
                    <a:pt x="28765" y="48336"/>
                  </a:lnTo>
                  <a:lnTo>
                    <a:pt x="48285" y="82727"/>
                  </a:lnTo>
                  <a:lnTo>
                    <a:pt x="60083" y="128155"/>
                  </a:lnTo>
                  <a:lnTo>
                    <a:pt x="65722" y="174764"/>
                  </a:lnTo>
                  <a:lnTo>
                    <a:pt x="65392" y="193484"/>
                  </a:lnTo>
                  <a:lnTo>
                    <a:pt x="59893" y="239814"/>
                  </a:lnTo>
                  <a:lnTo>
                    <a:pt x="48018" y="280301"/>
                  </a:lnTo>
                  <a:lnTo>
                    <a:pt x="19469" y="323062"/>
                  </a:lnTo>
                  <a:lnTo>
                    <a:pt x="0" y="340817"/>
                  </a:lnTo>
                  <a:lnTo>
                    <a:pt x="0" y="359371"/>
                  </a:lnTo>
                  <a:lnTo>
                    <a:pt x="110109" y="359371"/>
                  </a:lnTo>
                  <a:lnTo>
                    <a:pt x="110109" y="215315"/>
                  </a:lnTo>
                  <a:lnTo>
                    <a:pt x="230568" y="215315"/>
                  </a:lnTo>
                  <a:lnTo>
                    <a:pt x="230568" y="358990"/>
                  </a:lnTo>
                  <a:lnTo>
                    <a:pt x="238506" y="359765"/>
                  </a:lnTo>
                  <a:lnTo>
                    <a:pt x="245465" y="359994"/>
                  </a:lnTo>
                  <a:lnTo>
                    <a:pt x="251472" y="359054"/>
                  </a:lnTo>
                  <a:lnTo>
                    <a:pt x="255295" y="356120"/>
                  </a:lnTo>
                  <a:lnTo>
                    <a:pt x="255917" y="352526"/>
                  </a:lnTo>
                  <a:lnTo>
                    <a:pt x="335661" y="138734"/>
                  </a:lnTo>
                  <a:lnTo>
                    <a:pt x="338302" y="130594"/>
                  </a:lnTo>
                  <a:lnTo>
                    <a:pt x="340182" y="122339"/>
                  </a:lnTo>
                  <a:lnTo>
                    <a:pt x="341274" y="113919"/>
                  </a:lnTo>
                  <a:lnTo>
                    <a:pt x="341541" y="105232"/>
                  </a:lnTo>
                  <a:lnTo>
                    <a:pt x="341299" y="81470"/>
                  </a:lnTo>
                  <a:lnTo>
                    <a:pt x="341287" y="6858"/>
                  </a:lnTo>
                  <a:lnTo>
                    <a:pt x="342493" y="3263"/>
                  </a:lnTo>
                  <a:close/>
                </a:path>
                <a:path w="656590" h="360045">
                  <a:moveTo>
                    <a:pt x="656526" y="359524"/>
                  </a:moveTo>
                  <a:lnTo>
                    <a:pt x="634885" y="301383"/>
                  </a:lnTo>
                  <a:lnTo>
                    <a:pt x="615073" y="248170"/>
                  </a:lnTo>
                  <a:lnTo>
                    <a:pt x="614133" y="245656"/>
                  </a:lnTo>
                  <a:lnTo>
                    <a:pt x="559104" y="97815"/>
                  </a:lnTo>
                  <a:lnTo>
                    <a:pt x="538937" y="43637"/>
                  </a:lnTo>
                  <a:lnTo>
                    <a:pt x="538937" y="157797"/>
                  </a:lnTo>
                  <a:lnTo>
                    <a:pt x="493141" y="191846"/>
                  </a:lnTo>
                  <a:lnTo>
                    <a:pt x="499719" y="212344"/>
                  </a:lnTo>
                  <a:lnTo>
                    <a:pt x="502970" y="222618"/>
                  </a:lnTo>
                  <a:lnTo>
                    <a:pt x="506133" y="232905"/>
                  </a:lnTo>
                  <a:lnTo>
                    <a:pt x="507441" y="237261"/>
                  </a:lnTo>
                  <a:lnTo>
                    <a:pt x="510501" y="241350"/>
                  </a:lnTo>
                  <a:lnTo>
                    <a:pt x="508876" y="246354"/>
                  </a:lnTo>
                  <a:lnTo>
                    <a:pt x="511251" y="245656"/>
                  </a:lnTo>
                  <a:lnTo>
                    <a:pt x="510451" y="247015"/>
                  </a:lnTo>
                  <a:lnTo>
                    <a:pt x="510044" y="248170"/>
                  </a:lnTo>
                  <a:lnTo>
                    <a:pt x="508965" y="248056"/>
                  </a:lnTo>
                  <a:lnTo>
                    <a:pt x="508558" y="247484"/>
                  </a:lnTo>
                  <a:lnTo>
                    <a:pt x="508622" y="247218"/>
                  </a:lnTo>
                  <a:lnTo>
                    <a:pt x="508800" y="246430"/>
                  </a:lnTo>
                  <a:lnTo>
                    <a:pt x="499935" y="241604"/>
                  </a:lnTo>
                  <a:lnTo>
                    <a:pt x="491718" y="235788"/>
                  </a:lnTo>
                  <a:lnTo>
                    <a:pt x="483755" y="229616"/>
                  </a:lnTo>
                  <a:lnTo>
                    <a:pt x="475615" y="223697"/>
                  </a:lnTo>
                  <a:lnTo>
                    <a:pt x="471411" y="220903"/>
                  </a:lnTo>
                  <a:lnTo>
                    <a:pt x="467360" y="217868"/>
                  </a:lnTo>
                  <a:lnTo>
                    <a:pt x="462508" y="214426"/>
                  </a:lnTo>
                  <a:lnTo>
                    <a:pt x="416902" y="247218"/>
                  </a:lnTo>
                  <a:lnTo>
                    <a:pt x="414896" y="245414"/>
                  </a:lnTo>
                  <a:lnTo>
                    <a:pt x="431812" y="191782"/>
                  </a:lnTo>
                  <a:lnTo>
                    <a:pt x="383552" y="156095"/>
                  </a:lnTo>
                  <a:lnTo>
                    <a:pt x="443280" y="156095"/>
                  </a:lnTo>
                  <a:lnTo>
                    <a:pt x="462407" y="97815"/>
                  </a:lnTo>
                  <a:lnTo>
                    <a:pt x="481609" y="155625"/>
                  </a:lnTo>
                  <a:lnTo>
                    <a:pt x="537781" y="155625"/>
                  </a:lnTo>
                  <a:lnTo>
                    <a:pt x="538937" y="157797"/>
                  </a:lnTo>
                  <a:lnTo>
                    <a:pt x="538937" y="43637"/>
                  </a:lnTo>
                  <a:lnTo>
                    <a:pt x="522693" y="0"/>
                  </a:lnTo>
                  <a:lnTo>
                    <a:pt x="401078" y="0"/>
                  </a:lnTo>
                  <a:lnTo>
                    <a:pt x="267385" y="359244"/>
                  </a:lnTo>
                  <a:lnTo>
                    <a:pt x="380580" y="359244"/>
                  </a:lnTo>
                  <a:lnTo>
                    <a:pt x="385025" y="344335"/>
                  </a:lnTo>
                  <a:lnTo>
                    <a:pt x="389191" y="329641"/>
                  </a:lnTo>
                  <a:lnTo>
                    <a:pt x="393484" y="315290"/>
                  </a:lnTo>
                  <a:lnTo>
                    <a:pt x="398272" y="301383"/>
                  </a:lnTo>
                  <a:lnTo>
                    <a:pt x="522884" y="301383"/>
                  </a:lnTo>
                  <a:lnTo>
                    <a:pt x="527481" y="316547"/>
                  </a:lnTo>
                  <a:lnTo>
                    <a:pt x="531495" y="331571"/>
                  </a:lnTo>
                  <a:lnTo>
                    <a:pt x="535927" y="346036"/>
                  </a:lnTo>
                  <a:lnTo>
                    <a:pt x="541845" y="359524"/>
                  </a:lnTo>
                  <a:lnTo>
                    <a:pt x="656526" y="359524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bg object 24">
              <a:extLst>
                <a:ext uri="{FF2B5EF4-FFF2-40B4-BE49-F238E27FC236}">
                  <a16:creationId xmlns:a16="http://schemas.microsoft.com/office/drawing/2014/main" id="{FC9699B4-34E9-DE3F-783C-C705862F55A8}"/>
                </a:ext>
              </a:extLst>
            </p:cNvPr>
            <p:cNvSpPr/>
            <p:nvPr/>
          </p:nvSpPr>
          <p:spPr>
            <a:xfrm>
              <a:off x="11522176" y="263880"/>
              <a:ext cx="391160" cy="375285"/>
            </a:xfrm>
            <a:custGeom>
              <a:avLst/>
              <a:gdLst/>
              <a:ahLst/>
              <a:cxnLst/>
              <a:rect l="l" t="t" r="r" b="b"/>
              <a:pathLst>
                <a:path w="391159" h="375284">
                  <a:moveTo>
                    <a:pt x="390753" y="239763"/>
                  </a:moveTo>
                  <a:lnTo>
                    <a:pt x="378155" y="241795"/>
                  </a:lnTo>
                  <a:lnTo>
                    <a:pt x="365747" y="243344"/>
                  </a:lnTo>
                  <a:lnTo>
                    <a:pt x="353415" y="243941"/>
                  </a:lnTo>
                  <a:lnTo>
                    <a:pt x="341033" y="243154"/>
                  </a:lnTo>
                  <a:lnTo>
                    <a:pt x="326313" y="240004"/>
                  </a:lnTo>
                  <a:lnTo>
                    <a:pt x="312394" y="234937"/>
                  </a:lnTo>
                  <a:lnTo>
                    <a:pt x="299034" y="228523"/>
                  </a:lnTo>
                  <a:lnTo>
                    <a:pt x="285991" y="221322"/>
                  </a:lnTo>
                  <a:lnTo>
                    <a:pt x="274637" y="216382"/>
                  </a:lnTo>
                  <a:lnTo>
                    <a:pt x="263486" y="214782"/>
                  </a:lnTo>
                  <a:lnTo>
                    <a:pt x="252310" y="216662"/>
                  </a:lnTo>
                  <a:lnTo>
                    <a:pt x="240868" y="222148"/>
                  </a:lnTo>
                  <a:lnTo>
                    <a:pt x="207657" y="242747"/>
                  </a:lnTo>
                  <a:lnTo>
                    <a:pt x="104762" y="305384"/>
                  </a:lnTo>
                  <a:lnTo>
                    <a:pt x="101130" y="306412"/>
                  </a:lnTo>
                  <a:lnTo>
                    <a:pt x="100177" y="311632"/>
                  </a:lnTo>
                  <a:lnTo>
                    <a:pt x="125488" y="375221"/>
                  </a:lnTo>
                  <a:lnTo>
                    <a:pt x="201104" y="325374"/>
                  </a:lnTo>
                  <a:lnTo>
                    <a:pt x="222338" y="311835"/>
                  </a:lnTo>
                  <a:lnTo>
                    <a:pt x="265899" y="286689"/>
                  </a:lnTo>
                  <a:lnTo>
                    <a:pt x="303949" y="269646"/>
                  </a:lnTo>
                  <a:lnTo>
                    <a:pt x="318084" y="268782"/>
                  </a:lnTo>
                  <a:lnTo>
                    <a:pt x="330873" y="272516"/>
                  </a:lnTo>
                  <a:lnTo>
                    <a:pt x="342506" y="280720"/>
                  </a:lnTo>
                  <a:lnTo>
                    <a:pt x="353644" y="289179"/>
                  </a:lnTo>
                  <a:lnTo>
                    <a:pt x="365023" y="293509"/>
                  </a:lnTo>
                  <a:lnTo>
                    <a:pt x="377190" y="293662"/>
                  </a:lnTo>
                  <a:lnTo>
                    <a:pt x="390753" y="289560"/>
                  </a:lnTo>
                  <a:lnTo>
                    <a:pt x="390753" y="239763"/>
                  </a:lnTo>
                  <a:close/>
                </a:path>
                <a:path w="391159" h="375284">
                  <a:moveTo>
                    <a:pt x="391045" y="138963"/>
                  </a:moveTo>
                  <a:lnTo>
                    <a:pt x="368960" y="143967"/>
                  </a:lnTo>
                  <a:lnTo>
                    <a:pt x="340842" y="151841"/>
                  </a:lnTo>
                  <a:lnTo>
                    <a:pt x="319735" y="154393"/>
                  </a:lnTo>
                  <a:lnTo>
                    <a:pt x="298538" y="153085"/>
                  </a:lnTo>
                  <a:lnTo>
                    <a:pt x="277164" y="147269"/>
                  </a:lnTo>
                  <a:lnTo>
                    <a:pt x="259753" y="140944"/>
                  </a:lnTo>
                  <a:lnTo>
                    <a:pt x="224599" y="129171"/>
                  </a:lnTo>
                  <a:lnTo>
                    <a:pt x="207086" y="123088"/>
                  </a:lnTo>
                  <a:lnTo>
                    <a:pt x="193941" y="119748"/>
                  </a:lnTo>
                  <a:lnTo>
                    <a:pt x="181025" y="119189"/>
                  </a:lnTo>
                  <a:lnTo>
                    <a:pt x="168198" y="121107"/>
                  </a:lnTo>
                  <a:lnTo>
                    <a:pt x="118541" y="142214"/>
                  </a:lnTo>
                  <a:lnTo>
                    <a:pt x="66294" y="172148"/>
                  </a:lnTo>
                  <a:lnTo>
                    <a:pt x="49530" y="183692"/>
                  </a:lnTo>
                  <a:lnTo>
                    <a:pt x="75107" y="248043"/>
                  </a:lnTo>
                  <a:lnTo>
                    <a:pt x="114312" y="220522"/>
                  </a:lnTo>
                  <a:lnTo>
                    <a:pt x="141224" y="203200"/>
                  </a:lnTo>
                  <a:lnTo>
                    <a:pt x="168973" y="187286"/>
                  </a:lnTo>
                  <a:lnTo>
                    <a:pt x="197827" y="173189"/>
                  </a:lnTo>
                  <a:lnTo>
                    <a:pt x="213245" y="167830"/>
                  </a:lnTo>
                  <a:lnTo>
                    <a:pt x="228180" y="166090"/>
                  </a:lnTo>
                  <a:lnTo>
                    <a:pt x="242874" y="168605"/>
                  </a:lnTo>
                  <a:lnTo>
                    <a:pt x="257517" y="175996"/>
                  </a:lnTo>
                  <a:lnTo>
                    <a:pt x="263436" y="179578"/>
                  </a:lnTo>
                  <a:lnTo>
                    <a:pt x="269684" y="182676"/>
                  </a:lnTo>
                  <a:lnTo>
                    <a:pt x="282536" y="188214"/>
                  </a:lnTo>
                  <a:lnTo>
                    <a:pt x="299148" y="194005"/>
                  </a:lnTo>
                  <a:lnTo>
                    <a:pt x="316052" y="197192"/>
                  </a:lnTo>
                  <a:lnTo>
                    <a:pt x="333235" y="197789"/>
                  </a:lnTo>
                  <a:lnTo>
                    <a:pt x="350710" y="195770"/>
                  </a:lnTo>
                  <a:lnTo>
                    <a:pt x="357759" y="194449"/>
                  </a:lnTo>
                  <a:lnTo>
                    <a:pt x="364883" y="191858"/>
                  </a:lnTo>
                  <a:lnTo>
                    <a:pt x="379806" y="192684"/>
                  </a:lnTo>
                  <a:lnTo>
                    <a:pt x="385381" y="189534"/>
                  </a:lnTo>
                  <a:lnTo>
                    <a:pt x="391045" y="185000"/>
                  </a:lnTo>
                  <a:lnTo>
                    <a:pt x="391045" y="138963"/>
                  </a:lnTo>
                  <a:close/>
                </a:path>
                <a:path w="391159" h="375284">
                  <a:moveTo>
                    <a:pt x="391134" y="0"/>
                  </a:moveTo>
                  <a:lnTo>
                    <a:pt x="347065" y="5245"/>
                  </a:lnTo>
                  <a:lnTo>
                    <a:pt x="340042" y="4864"/>
                  </a:lnTo>
                  <a:lnTo>
                    <a:pt x="311734" y="15760"/>
                  </a:lnTo>
                  <a:lnTo>
                    <a:pt x="238975" y="44627"/>
                  </a:lnTo>
                  <a:lnTo>
                    <a:pt x="232498" y="46164"/>
                  </a:lnTo>
                  <a:lnTo>
                    <a:pt x="226288" y="48387"/>
                  </a:lnTo>
                  <a:lnTo>
                    <a:pt x="210604" y="52120"/>
                  </a:lnTo>
                  <a:lnTo>
                    <a:pt x="195262" y="52184"/>
                  </a:lnTo>
                  <a:lnTo>
                    <a:pt x="180238" y="48907"/>
                  </a:lnTo>
                  <a:lnTo>
                    <a:pt x="165468" y="42672"/>
                  </a:lnTo>
                  <a:lnTo>
                    <a:pt x="143560" y="33070"/>
                  </a:lnTo>
                  <a:lnTo>
                    <a:pt x="121183" y="27419"/>
                  </a:lnTo>
                  <a:lnTo>
                    <a:pt x="74434" y="31419"/>
                  </a:lnTo>
                  <a:lnTo>
                    <a:pt x="33324" y="46278"/>
                  </a:lnTo>
                  <a:lnTo>
                    <a:pt x="13208" y="55422"/>
                  </a:lnTo>
                  <a:lnTo>
                    <a:pt x="4737" y="56083"/>
                  </a:lnTo>
                  <a:lnTo>
                    <a:pt x="0" y="62420"/>
                  </a:lnTo>
                  <a:lnTo>
                    <a:pt x="23977" y="118275"/>
                  </a:lnTo>
                  <a:lnTo>
                    <a:pt x="42316" y="107937"/>
                  </a:lnTo>
                  <a:lnTo>
                    <a:pt x="60680" y="98539"/>
                  </a:lnTo>
                  <a:lnTo>
                    <a:pt x="98298" y="83185"/>
                  </a:lnTo>
                  <a:lnTo>
                    <a:pt x="142481" y="72593"/>
                  </a:lnTo>
                  <a:lnTo>
                    <a:pt x="164998" y="71450"/>
                  </a:lnTo>
                  <a:lnTo>
                    <a:pt x="187871" y="74206"/>
                  </a:lnTo>
                  <a:lnTo>
                    <a:pt x="203974" y="79108"/>
                  </a:lnTo>
                  <a:lnTo>
                    <a:pt x="219240" y="85979"/>
                  </a:lnTo>
                  <a:lnTo>
                    <a:pt x="254660" y="104863"/>
                  </a:lnTo>
                  <a:lnTo>
                    <a:pt x="259626" y="105740"/>
                  </a:lnTo>
                  <a:lnTo>
                    <a:pt x="284975" y="97091"/>
                  </a:lnTo>
                  <a:lnTo>
                    <a:pt x="344766" y="79349"/>
                  </a:lnTo>
                  <a:lnTo>
                    <a:pt x="356425" y="76136"/>
                  </a:lnTo>
                  <a:lnTo>
                    <a:pt x="368173" y="73190"/>
                  </a:lnTo>
                  <a:lnTo>
                    <a:pt x="379806" y="69888"/>
                  </a:lnTo>
                  <a:lnTo>
                    <a:pt x="391134" y="65595"/>
                  </a:lnTo>
                  <a:lnTo>
                    <a:pt x="391134" y="0"/>
                  </a:lnTo>
                  <a:close/>
                </a:path>
              </a:pathLst>
            </a:custGeom>
            <a:solidFill>
              <a:srgbClr val="BD2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bg object 25">
              <a:extLst>
                <a:ext uri="{FF2B5EF4-FFF2-40B4-BE49-F238E27FC236}">
                  <a16:creationId xmlns:a16="http://schemas.microsoft.com/office/drawing/2014/main" id="{7D169CA9-E069-4CA0-5E76-EB8A6D4FA1AF}"/>
                </a:ext>
              </a:extLst>
            </p:cNvPr>
            <p:cNvSpPr/>
            <p:nvPr/>
          </p:nvSpPr>
          <p:spPr>
            <a:xfrm>
              <a:off x="11475651" y="553587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2701" y="0"/>
                  </a:moveTo>
                  <a:lnTo>
                    <a:pt x="309" y="695"/>
                  </a:lnTo>
                  <a:lnTo>
                    <a:pt x="0" y="1824"/>
                  </a:lnTo>
                  <a:lnTo>
                    <a:pt x="394" y="2399"/>
                  </a:lnTo>
                  <a:lnTo>
                    <a:pt x="1485" y="2509"/>
                  </a:lnTo>
                  <a:lnTo>
                    <a:pt x="1901" y="1363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33278" y="315467"/>
            <a:ext cx="4004945" cy="11176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48895">
              <a:lnSpc>
                <a:spcPct val="100000"/>
              </a:lnSpc>
              <a:spcBef>
                <a:spcPts val="660"/>
              </a:spcBef>
            </a:pPr>
            <a:r>
              <a:rPr spc="-5" dirty="0"/>
              <a:t>HEMORRHAGE</a:t>
            </a:r>
            <a:r>
              <a:rPr spc="-25" dirty="0"/>
              <a:t> </a:t>
            </a:r>
            <a:r>
              <a:rPr spc="-5" dirty="0"/>
              <a:t>CONTROL</a:t>
            </a: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3600" spc="-5" dirty="0">
                <a:solidFill>
                  <a:srgbClr val="000000"/>
                </a:solidFill>
              </a:rPr>
              <a:t>WOUND</a:t>
            </a:r>
            <a:r>
              <a:rPr sz="3600" spc="-75" dirty="0">
                <a:solidFill>
                  <a:srgbClr val="000000"/>
                </a:solidFill>
              </a:rPr>
              <a:t> </a:t>
            </a:r>
            <a:r>
              <a:rPr sz="3600" spc="-40" dirty="0">
                <a:solidFill>
                  <a:srgbClr val="000000"/>
                </a:solidFill>
              </a:rPr>
              <a:t>PACKING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0555" y="1444065"/>
            <a:ext cx="2036064" cy="178308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31012" y="3303514"/>
            <a:ext cx="3597910" cy="1921423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065" marR="5080">
              <a:lnSpc>
                <a:spcPct val="88300"/>
              </a:lnSpc>
              <a:spcBef>
                <a:spcPts val="325"/>
              </a:spcBef>
              <a:buClr>
                <a:srgbClr val="F16232"/>
              </a:buClr>
              <a:tabLst>
                <a:tab pos="240665" algn="l"/>
                <a:tab pos="241300" algn="l"/>
              </a:tabLst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dirty="0">
                <a:latin typeface="Arial MT"/>
                <a:cs typeface="Arial MT"/>
              </a:rPr>
              <a:t> the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exact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source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bleeding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 </a:t>
            </a:r>
            <a:r>
              <a:rPr sz="1600" b="1" spc="-40" dirty="0">
                <a:solidFill>
                  <a:srgbClr val="C00000"/>
                </a:solidFill>
                <a:latin typeface="Arial"/>
                <a:cs typeface="Arial"/>
              </a:rPr>
              <a:t>APPLY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direct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pressure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as</a:t>
            </a:r>
            <a:r>
              <a:rPr sz="1600" dirty="0">
                <a:latin typeface="Arial MT"/>
                <a:cs typeface="Arial MT"/>
              </a:rPr>
              <a:t> a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temporary </a:t>
            </a:r>
            <a:r>
              <a:rPr sz="1600" spc="-5" dirty="0">
                <a:latin typeface="Arial MT"/>
                <a:cs typeface="Arial MT"/>
              </a:rPr>
              <a:t>measure 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UNTIL </a:t>
            </a:r>
            <a:r>
              <a:rPr sz="1600" spc="-5" dirty="0">
                <a:latin typeface="Arial MT"/>
                <a:cs typeface="Arial MT"/>
              </a:rPr>
              <a:t>gauze is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placed</a:t>
            </a:r>
            <a:endParaRPr sz="1600" dirty="0">
              <a:latin typeface="Arial MT"/>
              <a:cs typeface="Arial MT"/>
            </a:endParaRPr>
          </a:p>
          <a:p>
            <a:pPr marL="12065" marR="704215">
              <a:lnSpc>
                <a:spcPts val="1700"/>
              </a:lnSpc>
              <a:spcBef>
                <a:spcPts val="1125"/>
              </a:spcBef>
              <a:buClr>
                <a:srgbClr val="F16232"/>
              </a:buClr>
              <a:tabLst>
                <a:tab pos="240665" algn="l"/>
                <a:tab pos="241300" algn="l"/>
              </a:tabLst>
            </a:pPr>
            <a:r>
              <a:rPr sz="1600" spc="-5" dirty="0">
                <a:latin typeface="Arial MT"/>
                <a:cs typeface="Arial MT"/>
              </a:rPr>
              <a:t>Pack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wound </a:t>
            </a:r>
            <a:r>
              <a:rPr sz="1600" b="1" spc="-5" dirty="0">
                <a:latin typeface="Arial"/>
                <a:cs typeface="Arial"/>
              </a:rPr>
              <a:t>maintaining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CONSTANT</a:t>
            </a:r>
            <a:r>
              <a:rPr sz="1600" b="1" spc="-5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direct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pressure</a:t>
            </a:r>
            <a:r>
              <a:rPr lang="en-US" sz="1600" spc="-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at</a:t>
            </a:r>
            <a:r>
              <a:rPr sz="1600" dirty="0">
                <a:latin typeface="Arial MT"/>
                <a:cs typeface="Arial MT"/>
              </a:rPr>
              <a:t> the</a:t>
            </a:r>
            <a:r>
              <a:rPr sz="1600" spc="-5" dirty="0">
                <a:latin typeface="Arial MT"/>
                <a:cs typeface="Arial MT"/>
              </a:rPr>
              <a:t> source of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bleeding</a:t>
            </a:r>
            <a:r>
              <a:rPr sz="1600" spc="-5" dirty="0">
                <a:latin typeface="Arial MT"/>
                <a:cs typeface="Arial MT"/>
              </a:rPr>
              <a:t> within</a:t>
            </a:r>
            <a:r>
              <a:rPr lang="en-US" sz="1600" spc="-5" dirty="0">
                <a:latin typeface="Arial MT"/>
                <a:cs typeface="Arial MT"/>
              </a:rPr>
              <a:t>   </a:t>
            </a:r>
            <a:r>
              <a:rPr lang="en-US" sz="1600" b="1" spc="-5" dirty="0">
                <a:solidFill>
                  <a:srgbClr val="C00000"/>
                </a:solidFill>
                <a:latin typeface="Arial"/>
                <a:cs typeface="Arial"/>
              </a:rPr>
              <a:t>9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0</a:t>
            </a:r>
            <a:r>
              <a:rPr sz="1600" b="1" spc="-10" dirty="0">
                <a:solidFill>
                  <a:srgbClr val="C00000"/>
                </a:solidFill>
                <a:latin typeface="Arial"/>
                <a:cs typeface="Arial"/>
              </a:rPr>
              <a:t> SECONDS </a:t>
            </a:r>
            <a:r>
              <a:rPr sz="1600" dirty="0">
                <a:latin typeface="Arial MT"/>
                <a:cs typeface="Arial MT"/>
              </a:rPr>
              <a:t>to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be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effective</a:t>
            </a:r>
            <a:endParaRPr sz="1600" dirty="0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81855" y="1578863"/>
            <a:ext cx="4099559" cy="290779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030979" y="4502404"/>
            <a:ext cx="4092575" cy="22783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41300" marR="5080" indent="-228600">
              <a:lnSpc>
                <a:spcPts val="1700"/>
              </a:lnSpc>
              <a:spcBef>
                <a:spcPts val="340"/>
              </a:spcBef>
              <a:buClr>
                <a:srgbClr val="F16232"/>
              </a:buClr>
              <a:buFont typeface="Wingdings"/>
              <a:buChar char=""/>
              <a:tabLst>
                <a:tab pos="240665" algn="l"/>
                <a:tab pos="241300" algn="l"/>
              </a:tabLst>
            </a:pP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HOLD</a:t>
            </a:r>
            <a:r>
              <a:rPr sz="16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direct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pressure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on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5" dirty="0">
                <a:latin typeface="Arial MT"/>
                <a:cs typeface="Arial MT"/>
              </a:rPr>
              <a:t> gauze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over </a:t>
            </a:r>
            <a:r>
              <a:rPr sz="1600" dirty="0">
                <a:latin typeface="Arial MT"/>
                <a:cs typeface="Arial MT"/>
              </a:rPr>
              <a:t> the </a:t>
            </a:r>
            <a:r>
              <a:rPr sz="1600" spc="-5" dirty="0">
                <a:latin typeface="Arial MT"/>
                <a:cs typeface="Arial MT"/>
              </a:rPr>
              <a:t>wound </a:t>
            </a:r>
            <a:r>
              <a:rPr sz="1600" dirty="0">
                <a:latin typeface="Arial MT"/>
                <a:cs typeface="Arial MT"/>
              </a:rPr>
              <a:t>for </a:t>
            </a:r>
            <a:r>
              <a:rPr sz="1600" spc="-5" dirty="0">
                <a:latin typeface="Arial MT"/>
                <a:cs typeface="Arial MT"/>
              </a:rPr>
              <a:t>at least </a:t>
            </a:r>
            <a:r>
              <a:rPr sz="1600" b="1" dirty="0">
                <a:solidFill>
                  <a:srgbClr val="C00000"/>
                </a:solidFill>
                <a:latin typeface="Arial"/>
                <a:cs typeface="Arial"/>
              </a:rPr>
              <a:t>3 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MINUTES </a:t>
            </a:r>
            <a:r>
              <a:rPr sz="1600" spc="-5" dirty="0">
                <a:latin typeface="Arial MT"/>
                <a:cs typeface="Arial MT"/>
              </a:rPr>
              <a:t>(</a:t>
            </a:r>
            <a:r>
              <a:rPr sz="1600" b="1" spc="-5" dirty="0">
                <a:latin typeface="Arial"/>
                <a:cs typeface="Arial"/>
              </a:rPr>
              <a:t>this </a:t>
            </a:r>
            <a:r>
              <a:rPr sz="1600" b="1" dirty="0">
                <a:latin typeface="Arial"/>
                <a:cs typeface="Arial"/>
              </a:rPr>
              <a:t>is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necessary</a:t>
            </a:r>
            <a:r>
              <a:rPr sz="1600" spc="-5" dirty="0">
                <a:latin typeface="Arial MT"/>
                <a:cs typeface="Arial MT"/>
              </a:rPr>
              <a:t>, even with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active ingredient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 hemostatic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dressings)</a:t>
            </a:r>
            <a:endParaRPr sz="1600">
              <a:latin typeface="Arial MT"/>
              <a:cs typeface="Arial MT"/>
            </a:endParaRPr>
          </a:p>
          <a:p>
            <a:pPr marL="241300" marR="194310" indent="-228600" algn="just">
              <a:lnSpc>
                <a:spcPct val="88100"/>
              </a:lnSpc>
              <a:spcBef>
                <a:spcPts val="1105"/>
              </a:spcBef>
              <a:buClr>
                <a:srgbClr val="F16232"/>
              </a:buClr>
              <a:buFont typeface="Wingdings"/>
              <a:buChar char=""/>
              <a:tabLst>
                <a:tab pos="241300" algn="l"/>
              </a:tabLst>
            </a:pPr>
            <a:r>
              <a:rPr sz="1600" spc="-5" dirty="0">
                <a:latin typeface="Arial MT"/>
                <a:cs typeface="Arial MT"/>
              </a:rPr>
              <a:t>When packing </a:t>
            </a:r>
            <a:r>
              <a:rPr sz="1600" dirty="0">
                <a:latin typeface="Arial MT"/>
                <a:cs typeface="Arial MT"/>
              </a:rPr>
              <a:t>a </a:t>
            </a:r>
            <a:r>
              <a:rPr sz="1600" spc="-5" dirty="0">
                <a:latin typeface="Arial MT"/>
                <a:cs typeface="Arial MT"/>
              </a:rPr>
              <a:t>large wound, more than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one hemostatic gauze and/or </a:t>
            </a:r>
            <a:r>
              <a:rPr sz="1600" b="1" spc="-5" dirty="0">
                <a:latin typeface="Arial"/>
                <a:cs typeface="Arial"/>
              </a:rPr>
              <a:t>additional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gauze may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be </a:t>
            </a:r>
            <a:r>
              <a:rPr sz="1600" b="1" spc="-5" dirty="0">
                <a:latin typeface="Arial"/>
                <a:cs typeface="Arial"/>
              </a:rPr>
              <a:t>needed</a:t>
            </a:r>
            <a:endParaRPr sz="1600">
              <a:latin typeface="Arial"/>
              <a:cs typeface="Arial"/>
            </a:endParaRPr>
          </a:p>
          <a:p>
            <a:pPr marL="241300" marR="39370" indent="-228600">
              <a:lnSpc>
                <a:spcPts val="1700"/>
              </a:lnSpc>
              <a:spcBef>
                <a:spcPts val="1130"/>
              </a:spcBef>
              <a:buClr>
                <a:srgbClr val="F16232"/>
              </a:buClr>
              <a:buFont typeface="Wingdings"/>
              <a:buChar char=""/>
              <a:tabLst>
                <a:tab pos="240665" algn="l"/>
                <a:tab pos="241300" algn="l"/>
              </a:tabLst>
            </a:pPr>
            <a:r>
              <a:rPr sz="1600" spc="-5" dirty="0">
                <a:latin typeface="Arial MT"/>
                <a:cs typeface="Arial MT"/>
              </a:rPr>
              <a:t>Carefully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observe </a:t>
            </a:r>
            <a:r>
              <a:rPr sz="1600" dirty="0">
                <a:latin typeface="Arial MT"/>
                <a:cs typeface="Arial MT"/>
              </a:rPr>
              <a:t>to </a:t>
            </a:r>
            <a:r>
              <a:rPr sz="1600" spc="-5" dirty="0">
                <a:latin typeface="Arial MT"/>
                <a:cs typeface="Arial MT"/>
              </a:rPr>
              <a:t>determine if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bleeding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has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been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controlled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78240" y="1603247"/>
            <a:ext cx="2764536" cy="197815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434347" y="3676396"/>
            <a:ext cx="3505835" cy="485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965" marR="36830" indent="-227965" algn="r">
              <a:lnSpc>
                <a:spcPts val="1810"/>
              </a:lnSpc>
              <a:spcBef>
                <a:spcPts val="100"/>
              </a:spcBef>
              <a:buClr>
                <a:srgbClr val="F16232"/>
              </a:buClr>
              <a:buFont typeface="Wingdings"/>
              <a:buChar char=""/>
              <a:tabLst>
                <a:tab pos="227965" algn="l"/>
                <a:tab pos="228600" algn="l"/>
              </a:tabLst>
            </a:pPr>
            <a:r>
              <a:rPr sz="1600" dirty="0">
                <a:latin typeface="Arial MT"/>
                <a:cs typeface="Arial MT"/>
              </a:rPr>
              <a:t>Once</a:t>
            </a:r>
            <a:r>
              <a:rPr sz="1600" spc="-5" dirty="0">
                <a:latin typeface="Arial MT"/>
                <a:cs typeface="Arial MT"/>
              </a:rPr>
              <a:t> you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are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sure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10" dirty="0">
                <a:latin typeface="Arial MT"/>
                <a:cs typeface="Arial MT"/>
              </a:rPr>
              <a:t>bleeding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has</a:t>
            </a:r>
            <a:endParaRPr sz="1600">
              <a:latin typeface="Arial MT"/>
              <a:cs typeface="Arial MT"/>
            </a:endParaRPr>
          </a:p>
          <a:p>
            <a:pPr marR="5080" algn="r">
              <a:lnSpc>
                <a:spcPts val="1810"/>
              </a:lnSpc>
            </a:pPr>
            <a:r>
              <a:rPr sz="1600" b="1" spc="-5" dirty="0">
                <a:latin typeface="Arial"/>
                <a:cs typeface="Arial"/>
              </a:rPr>
              <a:t>stopped</a:t>
            </a:r>
            <a:r>
              <a:rPr sz="1600" spc="-5" dirty="0">
                <a:latin typeface="Arial MT"/>
                <a:cs typeface="Arial MT"/>
              </a:rPr>
              <a:t>, apply </a:t>
            </a:r>
            <a:r>
              <a:rPr sz="1600" dirty="0">
                <a:latin typeface="Arial MT"/>
                <a:cs typeface="Arial MT"/>
              </a:rPr>
              <a:t>a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pressure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bandage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67379" y="4594754"/>
            <a:ext cx="1773935" cy="1776983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333247" y="3352800"/>
            <a:ext cx="0" cy="776605"/>
          </a:xfrm>
          <a:custGeom>
            <a:avLst/>
            <a:gdLst/>
            <a:ahLst/>
            <a:cxnLst/>
            <a:rect l="l" t="t" r="r" b="b"/>
            <a:pathLst>
              <a:path h="776604">
                <a:moveTo>
                  <a:pt x="0" y="776008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3247" y="4306045"/>
            <a:ext cx="0" cy="923925"/>
          </a:xfrm>
          <a:custGeom>
            <a:avLst/>
            <a:gdLst/>
            <a:ahLst/>
            <a:cxnLst/>
            <a:rect l="l" t="t" r="r" b="b"/>
            <a:pathLst>
              <a:path h="923925">
                <a:moveTo>
                  <a:pt x="0" y="92331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61967" y="4577316"/>
            <a:ext cx="0" cy="776605"/>
          </a:xfrm>
          <a:custGeom>
            <a:avLst/>
            <a:gdLst/>
            <a:ahLst/>
            <a:cxnLst/>
            <a:rect l="l" t="t" r="r" b="b"/>
            <a:pathLst>
              <a:path h="776604">
                <a:moveTo>
                  <a:pt x="0" y="776008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80255" y="5567708"/>
            <a:ext cx="0" cy="538480"/>
          </a:xfrm>
          <a:custGeom>
            <a:avLst/>
            <a:gdLst/>
            <a:ahLst/>
            <a:cxnLst/>
            <a:rect l="l" t="t" r="r" b="b"/>
            <a:pathLst>
              <a:path h="538479">
                <a:moveTo>
                  <a:pt x="0" y="53845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76191" y="6329710"/>
            <a:ext cx="0" cy="375920"/>
          </a:xfrm>
          <a:custGeom>
            <a:avLst/>
            <a:gdLst/>
            <a:ahLst/>
            <a:cxnLst/>
            <a:rect l="l" t="t" r="r" b="b"/>
            <a:pathLst>
              <a:path h="375920">
                <a:moveTo>
                  <a:pt x="0" y="375890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503411" y="3751624"/>
            <a:ext cx="0" cy="375920"/>
          </a:xfrm>
          <a:custGeom>
            <a:avLst/>
            <a:gdLst/>
            <a:ahLst/>
            <a:cxnLst/>
            <a:rect l="l" t="t" r="r" b="b"/>
            <a:pathLst>
              <a:path h="375920">
                <a:moveTo>
                  <a:pt x="0" y="375890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1652250" y="6552692"/>
            <a:ext cx="1714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95" dirty="0">
                <a:latin typeface="Arial MT"/>
                <a:cs typeface="Arial MT"/>
              </a:rPr>
              <a:t>11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443973" y="6571995"/>
            <a:ext cx="184150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677A8C"/>
                </a:solidFill>
                <a:latin typeface="Arial MT"/>
                <a:cs typeface="Arial MT"/>
              </a:rPr>
              <a:t>#TCCC-CLS-PPT-09</a:t>
            </a:r>
            <a:r>
              <a:rPr sz="1000" spc="-30" dirty="0">
                <a:solidFill>
                  <a:srgbClr val="677A8C"/>
                </a:solidFill>
                <a:latin typeface="Arial MT"/>
                <a:cs typeface="Arial MT"/>
              </a:rPr>
              <a:t> </a:t>
            </a:r>
            <a:r>
              <a:rPr lang="en-US" sz="1000" spc="-5" dirty="0">
                <a:solidFill>
                  <a:srgbClr val="677A8C"/>
                </a:solidFill>
                <a:latin typeface="Arial MT"/>
                <a:cs typeface="Arial MT"/>
              </a:rPr>
              <a:t>17Apr 24</a:t>
            </a:r>
            <a:endParaRPr sz="1000" dirty="0">
              <a:latin typeface="Arial MT"/>
              <a:cs typeface="Arial M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A614FA-E3C3-C61D-FA2B-77A022388194}"/>
              </a:ext>
            </a:extLst>
          </p:cNvPr>
          <p:cNvGrpSpPr/>
          <p:nvPr/>
        </p:nvGrpSpPr>
        <p:grpSpPr>
          <a:xfrm>
            <a:off x="509353" y="5746143"/>
            <a:ext cx="2494280" cy="720090"/>
            <a:chOff x="8961333" y="5512292"/>
            <a:chExt cx="2494280" cy="720090"/>
          </a:xfrm>
        </p:grpSpPr>
        <p:sp>
          <p:nvSpPr>
            <p:cNvPr id="19" name="object 10">
              <a:extLst>
                <a:ext uri="{FF2B5EF4-FFF2-40B4-BE49-F238E27FC236}">
                  <a16:creationId xmlns:a16="http://schemas.microsoft.com/office/drawing/2014/main" id="{34E2F43C-28A6-B004-E96A-EDADC001C66D}"/>
                </a:ext>
              </a:extLst>
            </p:cNvPr>
            <p:cNvSpPr/>
            <p:nvPr/>
          </p:nvSpPr>
          <p:spPr>
            <a:xfrm>
              <a:off x="10301864" y="5512292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90" h="720089">
                  <a:moveTo>
                    <a:pt x="360000" y="0"/>
                  </a:moveTo>
                  <a:lnTo>
                    <a:pt x="311150" y="3286"/>
                  </a:lnTo>
                  <a:lnTo>
                    <a:pt x="264297" y="12859"/>
                  </a:lnTo>
                  <a:lnTo>
                    <a:pt x="219871" y="28290"/>
                  </a:lnTo>
                  <a:lnTo>
                    <a:pt x="178301" y="49150"/>
                  </a:lnTo>
                  <a:lnTo>
                    <a:pt x="140014" y="75010"/>
                  </a:lnTo>
                  <a:lnTo>
                    <a:pt x="105441" y="105441"/>
                  </a:lnTo>
                  <a:lnTo>
                    <a:pt x="75010" y="140015"/>
                  </a:lnTo>
                  <a:lnTo>
                    <a:pt x="49150" y="178301"/>
                  </a:lnTo>
                  <a:lnTo>
                    <a:pt x="28290" y="219872"/>
                  </a:lnTo>
                  <a:lnTo>
                    <a:pt x="12859" y="264298"/>
                  </a:lnTo>
                  <a:lnTo>
                    <a:pt x="3286" y="311150"/>
                  </a:lnTo>
                  <a:lnTo>
                    <a:pt x="0" y="360000"/>
                  </a:lnTo>
                  <a:lnTo>
                    <a:pt x="3286" y="408850"/>
                  </a:lnTo>
                  <a:lnTo>
                    <a:pt x="12859" y="455702"/>
                  </a:lnTo>
                  <a:lnTo>
                    <a:pt x="28290" y="500128"/>
                  </a:lnTo>
                  <a:lnTo>
                    <a:pt x="49150" y="541699"/>
                  </a:lnTo>
                  <a:lnTo>
                    <a:pt x="75010" y="579985"/>
                  </a:lnTo>
                  <a:lnTo>
                    <a:pt x="105441" y="614558"/>
                  </a:lnTo>
                  <a:lnTo>
                    <a:pt x="140014" y="644989"/>
                  </a:lnTo>
                  <a:lnTo>
                    <a:pt x="178301" y="670849"/>
                  </a:lnTo>
                  <a:lnTo>
                    <a:pt x="219871" y="691709"/>
                  </a:lnTo>
                  <a:lnTo>
                    <a:pt x="264297" y="707140"/>
                  </a:lnTo>
                  <a:lnTo>
                    <a:pt x="311150" y="716713"/>
                  </a:lnTo>
                  <a:lnTo>
                    <a:pt x="360000" y="719999"/>
                  </a:lnTo>
                  <a:lnTo>
                    <a:pt x="408850" y="716713"/>
                  </a:lnTo>
                  <a:lnTo>
                    <a:pt x="455702" y="707140"/>
                  </a:lnTo>
                  <a:lnTo>
                    <a:pt x="500128" y="691709"/>
                  </a:lnTo>
                  <a:lnTo>
                    <a:pt x="541699" y="670849"/>
                  </a:lnTo>
                  <a:lnTo>
                    <a:pt x="579985" y="644989"/>
                  </a:lnTo>
                  <a:lnTo>
                    <a:pt x="614558" y="614558"/>
                  </a:lnTo>
                  <a:lnTo>
                    <a:pt x="644989" y="579985"/>
                  </a:lnTo>
                  <a:lnTo>
                    <a:pt x="670849" y="541699"/>
                  </a:lnTo>
                  <a:lnTo>
                    <a:pt x="691709" y="500128"/>
                  </a:lnTo>
                  <a:lnTo>
                    <a:pt x="707140" y="455702"/>
                  </a:lnTo>
                  <a:lnTo>
                    <a:pt x="716713" y="408850"/>
                  </a:lnTo>
                  <a:lnTo>
                    <a:pt x="719999" y="360000"/>
                  </a:lnTo>
                  <a:lnTo>
                    <a:pt x="716713" y="311150"/>
                  </a:lnTo>
                  <a:lnTo>
                    <a:pt x="707140" y="264298"/>
                  </a:lnTo>
                  <a:lnTo>
                    <a:pt x="691709" y="219872"/>
                  </a:lnTo>
                  <a:lnTo>
                    <a:pt x="670849" y="178301"/>
                  </a:lnTo>
                  <a:lnTo>
                    <a:pt x="644989" y="140015"/>
                  </a:lnTo>
                  <a:lnTo>
                    <a:pt x="614558" y="105441"/>
                  </a:lnTo>
                  <a:lnTo>
                    <a:pt x="579985" y="75010"/>
                  </a:lnTo>
                  <a:lnTo>
                    <a:pt x="541699" y="49150"/>
                  </a:lnTo>
                  <a:lnTo>
                    <a:pt x="500128" y="28290"/>
                  </a:lnTo>
                  <a:lnTo>
                    <a:pt x="455702" y="12859"/>
                  </a:lnTo>
                  <a:lnTo>
                    <a:pt x="408850" y="3286"/>
                  </a:lnTo>
                  <a:lnTo>
                    <a:pt x="360000" y="0"/>
                  </a:lnTo>
                  <a:close/>
                </a:path>
              </a:pathLst>
            </a:custGeom>
            <a:solidFill>
              <a:srgbClr val="F26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1">
              <a:extLst>
                <a:ext uri="{FF2B5EF4-FFF2-40B4-BE49-F238E27FC236}">
                  <a16:creationId xmlns:a16="http://schemas.microsoft.com/office/drawing/2014/main" id="{B967743B-82FB-9E17-ABDF-1E0FA9F55B7F}"/>
                </a:ext>
              </a:extLst>
            </p:cNvPr>
            <p:cNvSpPr txBox="1"/>
            <p:nvPr/>
          </p:nvSpPr>
          <p:spPr>
            <a:xfrm>
              <a:off x="8961333" y="5618988"/>
              <a:ext cx="2494280" cy="5130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tabLst>
                  <a:tab pos="1542415" algn="l"/>
                  <a:tab pos="2141855" algn="l"/>
                </a:tabLst>
              </a:pP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M</a:t>
              </a:r>
              <a:r>
                <a:rPr sz="4800" spc="-45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A</a:t>
              </a:r>
              <a:r>
                <a:rPr sz="4800" spc="-9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R</a:t>
              </a: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	</a:t>
              </a:r>
              <a:r>
                <a:rPr sz="3200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C</a:t>
              </a:r>
              <a:r>
                <a:rPr sz="3200" dirty="0">
                  <a:solidFill>
                    <a:srgbClr val="FFFFFF"/>
                  </a:solidFill>
                  <a:latin typeface="Arial Black"/>
                  <a:cs typeface="Arial Black"/>
                </a:rPr>
                <a:t>	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H</a:t>
              </a:r>
              <a:endParaRPr sz="4800" baseline="1736" dirty="0">
                <a:latin typeface="Arial Black"/>
                <a:cs typeface="Arial Black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8072" y="4041647"/>
            <a:ext cx="3480816" cy="248716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HEMORRHAGE</a:t>
            </a:r>
            <a:r>
              <a:rPr spc="-40" dirty="0"/>
              <a:t> </a:t>
            </a:r>
            <a:r>
              <a:rPr spc="-5" dirty="0"/>
              <a:t>CONTROL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90622" y="947420"/>
            <a:ext cx="88887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PRESSURE</a:t>
            </a:r>
            <a:r>
              <a:rPr sz="3600" b="1" spc="-3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BANDAGE</a:t>
            </a:r>
            <a:r>
              <a:rPr sz="3600" b="1" spc="-45" dirty="0"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REASSESSMENT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58776" y="1838579"/>
            <a:ext cx="5595620" cy="4514215"/>
          </a:xfrm>
          <a:custGeom>
            <a:avLst/>
            <a:gdLst/>
            <a:ahLst/>
            <a:cxnLst/>
            <a:rect l="l" t="t" r="r" b="b"/>
            <a:pathLst>
              <a:path w="5595620" h="4514215">
                <a:moveTo>
                  <a:pt x="5381097" y="0"/>
                </a:moveTo>
                <a:lnTo>
                  <a:pt x="213925" y="0"/>
                </a:lnTo>
                <a:lnTo>
                  <a:pt x="164873" y="5649"/>
                </a:lnTo>
                <a:lnTo>
                  <a:pt x="119846" y="21743"/>
                </a:lnTo>
                <a:lnTo>
                  <a:pt x="80125" y="46996"/>
                </a:lnTo>
                <a:lnTo>
                  <a:pt x="46996" y="80125"/>
                </a:lnTo>
                <a:lnTo>
                  <a:pt x="21743" y="119846"/>
                </a:lnTo>
                <a:lnTo>
                  <a:pt x="5649" y="164873"/>
                </a:lnTo>
                <a:lnTo>
                  <a:pt x="0" y="213925"/>
                </a:lnTo>
                <a:lnTo>
                  <a:pt x="0" y="4300265"/>
                </a:lnTo>
                <a:lnTo>
                  <a:pt x="5649" y="4349316"/>
                </a:lnTo>
                <a:lnTo>
                  <a:pt x="21743" y="4394344"/>
                </a:lnTo>
                <a:lnTo>
                  <a:pt x="46996" y="4434065"/>
                </a:lnTo>
                <a:lnTo>
                  <a:pt x="80125" y="4467194"/>
                </a:lnTo>
                <a:lnTo>
                  <a:pt x="119846" y="4492447"/>
                </a:lnTo>
                <a:lnTo>
                  <a:pt x="164873" y="4508540"/>
                </a:lnTo>
                <a:lnTo>
                  <a:pt x="213925" y="4514190"/>
                </a:lnTo>
                <a:lnTo>
                  <a:pt x="5381097" y="4514190"/>
                </a:lnTo>
                <a:lnTo>
                  <a:pt x="5430149" y="4508540"/>
                </a:lnTo>
                <a:lnTo>
                  <a:pt x="5475177" y="4492447"/>
                </a:lnTo>
                <a:lnTo>
                  <a:pt x="5514897" y="4467194"/>
                </a:lnTo>
                <a:lnTo>
                  <a:pt x="5548027" y="4434065"/>
                </a:lnTo>
                <a:lnTo>
                  <a:pt x="5573280" y="4394344"/>
                </a:lnTo>
                <a:lnTo>
                  <a:pt x="5589374" y="4349316"/>
                </a:lnTo>
                <a:lnTo>
                  <a:pt x="5595024" y="4300265"/>
                </a:lnTo>
                <a:lnTo>
                  <a:pt x="5595024" y="213925"/>
                </a:lnTo>
                <a:lnTo>
                  <a:pt x="5589374" y="164873"/>
                </a:lnTo>
                <a:lnTo>
                  <a:pt x="5573280" y="119846"/>
                </a:lnTo>
                <a:lnTo>
                  <a:pt x="5548027" y="80125"/>
                </a:lnTo>
                <a:lnTo>
                  <a:pt x="5514897" y="46996"/>
                </a:lnTo>
                <a:lnTo>
                  <a:pt x="5475177" y="21743"/>
                </a:lnTo>
                <a:lnTo>
                  <a:pt x="5430149" y="5649"/>
                </a:lnTo>
                <a:lnTo>
                  <a:pt x="5381097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958563" y="1866392"/>
            <a:ext cx="4972050" cy="4225290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Key</a:t>
            </a:r>
            <a:r>
              <a:rPr sz="24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Points:</a:t>
            </a:r>
            <a:endParaRPr sz="2400">
              <a:latin typeface="Arial"/>
              <a:cs typeface="Arial"/>
            </a:endParaRPr>
          </a:p>
          <a:p>
            <a:pPr marL="313690" marR="5715" indent="-285750">
              <a:lnSpc>
                <a:spcPts val="1900"/>
              </a:lnSpc>
              <a:spcBef>
                <a:spcPts val="665"/>
              </a:spcBef>
              <a:buClr>
                <a:srgbClr val="F16232"/>
              </a:buClr>
              <a:buFont typeface="Wingdings"/>
              <a:buChar char=""/>
              <a:tabLst>
                <a:tab pos="313690" algn="l"/>
                <a:tab pos="314325" algn="l"/>
              </a:tabLst>
            </a:pPr>
            <a:r>
              <a:rPr sz="1600" spc="-5" dirty="0">
                <a:latin typeface="Arial MT"/>
                <a:cs typeface="Arial MT"/>
              </a:rPr>
              <a:t>Check</a:t>
            </a:r>
            <a:r>
              <a:rPr sz="1600" dirty="0">
                <a:latin typeface="Arial MT"/>
                <a:cs typeface="Arial MT"/>
              </a:rPr>
              <a:t> for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circulation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BELOW</a:t>
            </a:r>
            <a:r>
              <a:rPr sz="1600" b="1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5" dirty="0">
                <a:latin typeface="Arial MT"/>
                <a:cs typeface="Arial MT"/>
              </a:rPr>
              <a:t> pressure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bandage by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feeling for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distal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pulse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dirty="0">
                <a:latin typeface="Arial MT"/>
                <a:cs typeface="Arial MT"/>
              </a:rPr>
              <a:t>(a</a:t>
            </a:r>
            <a:r>
              <a:rPr sz="1600" spc="-5" dirty="0">
                <a:latin typeface="Arial MT"/>
                <a:cs typeface="Arial MT"/>
              </a:rPr>
              <a:t> pulse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below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5" dirty="0">
                <a:latin typeface="Arial MT"/>
                <a:cs typeface="Arial MT"/>
              </a:rPr>
              <a:t> bandage)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16232"/>
              </a:buClr>
              <a:buFont typeface="Wingdings"/>
              <a:buChar char=""/>
            </a:pPr>
            <a:endParaRPr sz="1550">
              <a:latin typeface="Arial MT"/>
              <a:cs typeface="Arial MT"/>
            </a:endParaRPr>
          </a:p>
          <a:p>
            <a:pPr marL="313690" marR="5080" indent="-285750">
              <a:lnSpc>
                <a:spcPct val="100400"/>
              </a:lnSpc>
              <a:buClr>
                <a:srgbClr val="F16232"/>
              </a:buClr>
              <a:buFont typeface="Wingdings"/>
              <a:buChar char=""/>
              <a:tabLst>
                <a:tab pos="313690" algn="l"/>
                <a:tab pos="314325" algn="l"/>
              </a:tabLst>
            </a:pPr>
            <a:r>
              <a:rPr sz="1600" dirty="0">
                <a:latin typeface="Arial MT"/>
                <a:cs typeface="Arial MT"/>
              </a:rPr>
              <a:t>If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skin BELOW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5" dirty="0">
                <a:latin typeface="Arial MT"/>
                <a:cs typeface="Arial MT"/>
              </a:rPr>
              <a:t> pressure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bandage becomes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cool</a:t>
            </a:r>
            <a:r>
              <a:rPr sz="1600" b="1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dirty="0">
                <a:latin typeface="Arial MT"/>
                <a:cs typeface="Arial MT"/>
              </a:rPr>
              <a:t>to the </a:t>
            </a:r>
            <a:r>
              <a:rPr sz="1600" spc="-5" dirty="0">
                <a:latin typeface="Arial MT"/>
                <a:cs typeface="Arial MT"/>
              </a:rPr>
              <a:t>touch,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bluish</a:t>
            </a:r>
            <a:r>
              <a:rPr sz="1600" spc="-5" dirty="0">
                <a:latin typeface="Arial MT"/>
                <a:cs typeface="Arial MT"/>
              </a:rPr>
              <a:t>,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or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numb</a:t>
            </a:r>
            <a:r>
              <a:rPr sz="1600" spc="-5" dirty="0">
                <a:latin typeface="Arial MT"/>
                <a:cs typeface="Arial MT"/>
              </a:rPr>
              <a:t>,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or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if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b="1" spc="-5" dirty="0">
                <a:latin typeface="Arial"/>
                <a:cs typeface="Arial"/>
              </a:rPr>
              <a:t>pulse 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below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5" dirty="0">
                <a:latin typeface="Arial MT"/>
                <a:cs typeface="Arial MT"/>
              </a:rPr>
              <a:t> pressure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dressing is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no longer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present</a:t>
            </a:r>
            <a:r>
              <a:rPr sz="1600" spc="-5" dirty="0">
                <a:latin typeface="Arial MT"/>
                <a:cs typeface="Arial MT"/>
              </a:rPr>
              <a:t>, </a:t>
            </a:r>
            <a:r>
              <a:rPr sz="1600" dirty="0">
                <a:latin typeface="Arial MT"/>
                <a:cs typeface="Arial MT"/>
              </a:rPr>
              <a:t> the</a:t>
            </a:r>
            <a:r>
              <a:rPr sz="1600" spc="-5" dirty="0">
                <a:latin typeface="Arial MT"/>
                <a:cs typeface="Arial MT"/>
              </a:rPr>
              <a:t> pressure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bandage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may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be </a:t>
            </a:r>
            <a:r>
              <a:rPr sz="1600" b="1" spc="-5" dirty="0">
                <a:latin typeface="Arial"/>
                <a:cs typeface="Arial"/>
              </a:rPr>
              <a:t>too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tight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F16232"/>
              </a:buClr>
              <a:buFont typeface="Wingdings"/>
              <a:buChar char=""/>
            </a:pPr>
            <a:endParaRPr sz="1650">
              <a:latin typeface="Arial"/>
              <a:cs typeface="Arial"/>
            </a:endParaRPr>
          </a:p>
          <a:p>
            <a:pPr marL="313690" indent="-286385">
              <a:lnSpc>
                <a:spcPct val="100000"/>
              </a:lnSpc>
              <a:buClr>
                <a:srgbClr val="F16232"/>
              </a:buClr>
              <a:buFont typeface="Wingdings"/>
              <a:buChar char=""/>
              <a:tabLst>
                <a:tab pos="313690" algn="l"/>
                <a:tab pos="314325" algn="l"/>
              </a:tabLst>
            </a:pPr>
            <a:r>
              <a:rPr sz="1600" dirty="0">
                <a:latin typeface="Arial MT"/>
                <a:cs typeface="Arial MT"/>
              </a:rPr>
              <a:t>If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circulation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is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b="1" spc="-10" dirty="0">
                <a:latin typeface="Arial"/>
                <a:cs typeface="Arial"/>
              </a:rPr>
              <a:t>BLOCKED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or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b="1" spc="-10" dirty="0">
                <a:latin typeface="Arial"/>
                <a:cs typeface="Arial"/>
              </a:rPr>
              <a:t>STOPPED</a:t>
            </a:r>
            <a:r>
              <a:rPr sz="1600" spc="-10" dirty="0">
                <a:latin typeface="Arial MT"/>
                <a:cs typeface="Arial MT"/>
              </a:rPr>
              <a:t>,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loosen</a:t>
            </a:r>
            <a:endParaRPr sz="1600">
              <a:latin typeface="Arial"/>
              <a:cs typeface="Arial"/>
            </a:endParaRPr>
          </a:p>
          <a:p>
            <a:pPr marL="313690">
              <a:lnSpc>
                <a:spcPct val="100000"/>
              </a:lnSpc>
              <a:spcBef>
                <a:spcPts val="70"/>
              </a:spcBef>
            </a:pPr>
            <a:r>
              <a:rPr sz="1600" spc="-5" dirty="0">
                <a:latin typeface="Arial MT"/>
                <a:cs typeface="Arial MT"/>
              </a:rPr>
              <a:t>and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retie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bandage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Arial MT"/>
              <a:cs typeface="Arial MT"/>
            </a:endParaRPr>
          </a:p>
          <a:p>
            <a:pPr marL="313690" marR="306070" indent="-285750">
              <a:lnSpc>
                <a:spcPct val="99400"/>
              </a:lnSpc>
              <a:buClr>
                <a:srgbClr val="F16232"/>
              </a:buClr>
              <a:buFont typeface="Wingdings"/>
              <a:buChar char=""/>
              <a:tabLst>
                <a:tab pos="313690" algn="l"/>
                <a:tab pos="314325" algn="l"/>
              </a:tabLst>
            </a:pPr>
            <a:r>
              <a:rPr sz="1600" spc="-5" dirty="0">
                <a:latin typeface="Arial MT"/>
                <a:cs typeface="Arial MT"/>
              </a:rPr>
              <a:t>Dressings and bandages should be </a:t>
            </a:r>
            <a:r>
              <a:rPr sz="1600" b="1" spc="-5" dirty="0">
                <a:latin typeface="Arial"/>
                <a:cs typeface="Arial"/>
              </a:rPr>
              <a:t>reassessed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and checked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routinely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and </a:t>
            </a:r>
            <a:r>
              <a:rPr sz="1600" b="1" spc="-20" dirty="0">
                <a:solidFill>
                  <a:srgbClr val="D93C44"/>
                </a:solidFill>
                <a:latin typeface="Arial"/>
                <a:cs typeface="Arial"/>
              </a:rPr>
              <a:t>EVERY</a:t>
            </a:r>
            <a:r>
              <a:rPr sz="1600" b="1" spc="-30" dirty="0">
                <a:solidFill>
                  <a:srgbClr val="D93C44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D93C44"/>
                </a:solidFill>
                <a:latin typeface="Arial"/>
                <a:cs typeface="Arial"/>
              </a:rPr>
              <a:t>TIME </a:t>
            </a:r>
            <a:r>
              <a:rPr sz="1600" b="1" dirty="0">
                <a:latin typeface="Arial"/>
                <a:cs typeface="Arial"/>
              </a:rPr>
              <a:t>a 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casualty </a:t>
            </a:r>
            <a:r>
              <a:rPr sz="1600" b="1" dirty="0">
                <a:latin typeface="Arial"/>
                <a:cs typeface="Arial"/>
              </a:rPr>
              <a:t>is </a:t>
            </a:r>
            <a:r>
              <a:rPr sz="1600" b="1" spc="-5" dirty="0">
                <a:latin typeface="Arial"/>
                <a:cs typeface="Arial"/>
              </a:rPr>
              <a:t>moved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973235" y="2421327"/>
            <a:ext cx="114300" cy="3681729"/>
            <a:chOff x="5973235" y="2421327"/>
            <a:chExt cx="114300" cy="3681729"/>
          </a:xfrm>
        </p:grpSpPr>
        <p:sp>
          <p:nvSpPr>
            <p:cNvPr id="8" name="object 8"/>
            <p:cNvSpPr/>
            <p:nvPr/>
          </p:nvSpPr>
          <p:spPr>
            <a:xfrm>
              <a:off x="6030385" y="2421327"/>
              <a:ext cx="0" cy="755650"/>
            </a:xfrm>
            <a:custGeom>
              <a:avLst/>
              <a:gdLst/>
              <a:ahLst/>
              <a:cxnLst/>
              <a:rect l="l" t="t" r="r" b="b"/>
              <a:pathLst>
                <a:path h="755650">
                  <a:moveTo>
                    <a:pt x="0" y="755606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030385" y="3447487"/>
              <a:ext cx="0" cy="880744"/>
            </a:xfrm>
            <a:custGeom>
              <a:avLst/>
              <a:gdLst/>
              <a:ahLst/>
              <a:cxnLst/>
              <a:rect l="l" t="t" r="r" b="b"/>
              <a:pathLst>
                <a:path h="880745">
                  <a:moveTo>
                    <a:pt x="0" y="880673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30385" y="5347315"/>
              <a:ext cx="0" cy="755650"/>
            </a:xfrm>
            <a:custGeom>
              <a:avLst/>
              <a:gdLst/>
              <a:ahLst/>
              <a:cxnLst/>
              <a:rect l="l" t="t" r="r" b="b"/>
              <a:pathLst>
                <a:path h="755650">
                  <a:moveTo>
                    <a:pt x="0" y="755606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030385" y="4632349"/>
              <a:ext cx="0" cy="427355"/>
            </a:xfrm>
            <a:custGeom>
              <a:avLst/>
              <a:gdLst/>
              <a:ahLst/>
              <a:cxnLst/>
              <a:rect l="l" t="t" r="r" b="b"/>
              <a:pathLst>
                <a:path h="427354">
                  <a:moveTo>
                    <a:pt x="0" y="427330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1272" y="1969009"/>
            <a:ext cx="2468879" cy="161239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78479" y="2112264"/>
            <a:ext cx="2392680" cy="1709927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1615546" y="6567128"/>
            <a:ext cx="2451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17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9443973" y="6584026"/>
            <a:ext cx="1841500" cy="1545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</a:t>
            </a:r>
            <a:r>
              <a:rPr lang="en-US" spc="-5" dirty="0"/>
              <a:t>9 17 Apr </a:t>
            </a:r>
            <a:r>
              <a:rPr spc="-10" dirty="0"/>
              <a:t>2</a:t>
            </a:r>
            <a:r>
              <a:rPr lang="en-US" spc="-10" dirty="0"/>
              <a:t>4</a:t>
            </a:r>
            <a:endParaRPr spc="-1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HEMORRHAGE</a:t>
            </a:r>
            <a:r>
              <a:rPr spc="-40" dirty="0"/>
              <a:t> </a:t>
            </a:r>
            <a:r>
              <a:rPr spc="-5" dirty="0"/>
              <a:t>CONTROL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30223" y="947420"/>
            <a:ext cx="102114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IF</a:t>
            </a:r>
            <a:r>
              <a:rPr sz="36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THE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PRESSURE</a:t>
            </a:r>
            <a:r>
              <a:rPr sz="3600" b="1" spc="-2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BANDAGE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IS</a:t>
            </a:r>
            <a:r>
              <a:rPr sz="3600" b="1" spc="-35" dirty="0"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INEFFECTIVE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2023872"/>
            <a:ext cx="4373880" cy="356920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787627" y="2355596"/>
            <a:ext cx="5963285" cy="2839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98450" marR="5080" indent="-285750">
              <a:lnSpc>
                <a:spcPct val="99400"/>
              </a:lnSpc>
              <a:spcBef>
                <a:spcPts val="110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b="1" spc="-5" dirty="0">
                <a:latin typeface="Arial"/>
                <a:cs typeface="Arial"/>
              </a:rPr>
              <a:t>If </a:t>
            </a:r>
            <a:r>
              <a:rPr sz="1800" spc="-5" dirty="0">
                <a:latin typeface="Arial MT"/>
                <a:cs typeface="Arial MT"/>
              </a:rPr>
              <a:t>the pressure bandage or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hemostatic dressing </a:t>
            </a:r>
            <a:r>
              <a:rPr sz="1800" dirty="0">
                <a:latin typeface="Arial MT"/>
                <a:cs typeface="Arial MT"/>
              </a:rPr>
              <a:t>is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ineffective</a:t>
            </a:r>
            <a:r>
              <a:rPr sz="1800" spc="-5" dirty="0">
                <a:solidFill>
                  <a:srgbClr val="C00000"/>
                </a:solidFill>
                <a:latin typeface="Arial MT"/>
                <a:cs typeface="Arial MT"/>
              </a:rPr>
              <a:t>, </a:t>
            </a:r>
            <a:r>
              <a:rPr sz="1800" b="1" spc="-35" dirty="0">
                <a:solidFill>
                  <a:srgbClr val="C00000"/>
                </a:solidFill>
                <a:latin typeface="Arial"/>
                <a:cs typeface="Arial"/>
              </a:rPr>
              <a:t>APPLY </a:t>
            </a:r>
            <a:r>
              <a:rPr sz="1800" b="1" dirty="0">
                <a:latin typeface="Arial"/>
                <a:cs typeface="Arial"/>
              </a:rPr>
              <a:t>a </a:t>
            </a:r>
            <a:r>
              <a:rPr sz="1800" b="1" spc="-5" dirty="0">
                <a:latin typeface="Arial"/>
                <a:cs typeface="Arial"/>
              </a:rPr>
              <a:t>hemostatic dressing 2-3 inches </a:t>
            </a:r>
            <a:r>
              <a:rPr sz="1800" b="1" spc="-49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above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the bleeding site</a:t>
            </a:r>
            <a:endParaRPr sz="1800">
              <a:latin typeface="Arial MT"/>
              <a:cs typeface="Arial MT"/>
            </a:endParaRPr>
          </a:p>
          <a:p>
            <a:pPr marL="298450" marR="614680" indent="-285750">
              <a:lnSpc>
                <a:spcPct val="101699"/>
              </a:lnSpc>
              <a:spcBef>
                <a:spcPts val="1714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b="1" spc="-5" dirty="0">
                <a:latin typeface="Arial"/>
                <a:cs typeface="Arial"/>
              </a:rPr>
              <a:t>If </a:t>
            </a:r>
            <a:r>
              <a:rPr sz="1800" spc="-5" dirty="0">
                <a:latin typeface="Arial MT"/>
                <a:cs typeface="Arial MT"/>
              </a:rPr>
              <a:t>the pressure bandage </a:t>
            </a:r>
            <a:r>
              <a:rPr sz="1800" dirty="0">
                <a:latin typeface="Arial MT"/>
                <a:cs typeface="Arial MT"/>
              </a:rPr>
              <a:t>is </a:t>
            </a:r>
            <a:r>
              <a:rPr sz="1800" b="1" spc="-5" dirty="0">
                <a:latin typeface="Arial"/>
                <a:cs typeface="Arial"/>
              </a:rPr>
              <a:t>ineffective </a:t>
            </a:r>
            <a:r>
              <a:rPr sz="1800" b="1" dirty="0">
                <a:latin typeface="Arial"/>
                <a:cs typeface="Arial"/>
              </a:rPr>
              <a:t>AND/OR 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blood </a:t>
            </a:r>
            <a:r>
              <a:rPr sz="1800" b="1" spc="-5" dirty="0">
                <a:latin typeface="Arial"/>
                <a:cs typeface="Arial"/>
              </a:rPr>
              <a:t>soaked, REPLACE </a:t>
            </a:r>
            <a:r>
              <a:rPr sz="1800" spc="-5" dirty="0">
                <a:latin typeface="Arial MT"/>
                <a:cs typeface="Arial MT"/>
              </a:rPr>
              <a:t>pressure dressing with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hemostatic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dressing</a:t>
            </a:r>
            <a:endParaRPr sz="1800">
              <a:latin typeface="Arial"/>
              <a:cs typeface="Arial"/>
            </a:endParaRPr>
          </a:p>
          <a:p>
            <a:pPr marL="298450" marR="43180" indent="-285750">
              <a:lnSpc>
                <a:spcPct val="99400"/>
              </a:lnSpc>
              <a:spcBef>
                <a:spcPts val="950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spc="-5" dirty="0">
                <a:latin typeface="Arial MT"/>
                <a:cs typeface="Arial MT"/>
              </a:rPr>
              <a:t>Pack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wound,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maintaining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CONSTANT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direct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pressure at the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source of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bleeding within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90 SECONDS </a:t>
            </a:r>
            <a:r>
              <a:rPr sz="1800" b="1" spc="-48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be </a:t>
            </a:r>
            <a:r>
              <a:rPr sz="1800" spc="-10" dirty="0">
                <a:latin typeface="Arial MT"/>
                <a:cs typeface="Arial MT"/>
              </a:rPr>
              <a:t>effective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49535" y="2400549"/>
            <a:ext cx="0" cy="838200"/>
          </a:xfrm>
          <a:custGeom>
            <a:avLst/>
            <a:gdLst/>
            <a:ahLst/>
            <a:cxnLst/>
            <a:rect l="l" t="t" r="r" b="b"/>
            <a:pathLst>
              <a:path h="838200">
                <a:moveTo>
                  <a:pt x="0" y="837606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58962" y="3419573"/>
            <a:ext cx="0" cy="838200"/>
          </a:xfrm>
          <a:custGeom>
            <a:avLst/>
            <a:gdLst/>
            <a:ahLst/>
            <a:cxnLst/>
            <a:rect l="l" t="t" r="r" b="b"/>
            <a:pathLst>
              <a:path h="838200">
                <a:moveTo>
                  <a:pt x="0" y="837606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69600" y="4419600"/>
            <a:ext cx="45719" cy="802032"/>
          </a:xfrm>
          <a:custGeom>
            <a:avLst/>
            <a:gdLst/>
            <a:ahLst/>
            <a:cxnLst/>
            <a:rect l="l" t="t" r="r" b="b"/>
            <a:pathLst>
              <a:path h="838200">
                <a:moveTo>
                  <a:pt x="0" y="837606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615546" y="6567128"/>
            <a:ext cx="2451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18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9443973" y="6584026"/>
            <a:ext cx="1841500" cy="1545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lang="en-US" spc="-5" dirty="0"/>
              <a:t>17 Apr 24</a:t>
            </a:r>
            <a:endParaRPr spc="-1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FDCC657-C2CB-566B-664B-EC7FC997E3B4}"/>
              </a:ext>
            </a:extLst>
          </p:cNvPr>
          <p:cNvGrpSpPr/>
          <p:nvPr/>
        </p:nvGrpSpPr>
        <p:grpSpPr>
          <a:xfrm>
            <a:off x="4724400" y="5707125"/>
            <a:ext cx="2494280" cy="720090"/>
            <a:chOff x="8961333" y="5512292"/>
            <a:chExt cx="2494280" cy="720090"/>
          </a:xfrm>
        </p:grpSpPr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94F1837F-637E-127D-4CD1-A2A4A5A6D16A}"/>
                </a:ext>
              </a:extLst>
            </p:cNvPr>
            <p:cNvSpPr/>
            <p:nvPr/>
          </p:nvSpPr>
          <p:spPr>
            <a:xfrm>
              <a:off x="10301864" y="5512292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90" h="720089">
                  <a:moveTo>
                    <a:pt x="360000" y="0"/>
                  </a:moveTo>
                  <a:lnTo>
                    <a:pt x="311150" y="3286"/>
                  </a:lnTo>
                  <a:lnTo>
                    <a:pt x="264297" y="12859"/>
                  </a:lnTo>
                  <a:lnTo>
                    <a:pt x="219871" y="28290"/>
                  </a:lnTo>
                  <a:lnTo>
                    <a:pt x="178301" y="49150"/>
                  </a:lnTo>
                  <a:lnTo>
                    <a:pt x="140014" y="75010"/>
                  </a:lnTo>
                  <a:lnTo>
                    <a:pt x="105441" y="105441"/>
                  </a:lnTo>
                  <a:lnTo>
                    <a:pt x="75010" y="140015"/>
                  </a:lnTo>
                  <a:lnTo>
                    <a:pt x="49150" y="178301"/>
                  </a:lnTo>
                  <a:lnTo>
                    <a:pt x="28290" y="219872"/>
                  </a:lnTo>
                  <a:lnTo>
                    <a:pt x="12859" y="264298"/>
                  </a:lnTo>
                  <a:lnTo>
                    <a:pt x="3286" y="311150"/>
                  </a:lnTo>
                  <a:lnTo>
                    <a:pt x="0" y="360000"/>
                  </a:lnTo>
                  <a:lnTo>
                    <a:pt x="3286" y="408850"/>
                  </a:lnTo>
                  <a:lnTo>
                    <a:pt x="12859" y="455702"/>
                  </a:lnTo>
                  <a:lnTo>
                    <a:pt x="28290" y="500128"/>
                  </a:lnTo>
                  <a:lnTo>
                    <a:pt x="49150" y="541699"/>
                  </a:lnTo>
                  <a:lnTo>
                    <a:pt x="75010" y="579985"/>
                  </a:lnTo>
                  <a:lnTo>
                    <a:pt x="105441" y="614558"/>
                  </a:lnTo>
                  <a:lnTo>
                    <a:pt x="140014" y="644989"/>
                  </a:lnTo>
                  <a:lnTo>
                    <a:pt x="178301" y="670849"/>
                  </a:lnTo>
                  <a:lnTo>
                    <a:pt x="219871" y="691709"/>
                  </a:lnTo>
                  <a:lnTo>
                    <a:pt x="264297" y="707140"/>
                  </a:lnTo>
                  <a:lnTo>
                    <a:pt x="311150" y="716713"/>
                  </a:lnTo>
                  <a:lnTo>
                    <a:pt x="360000" y="719999"/>
                  </a:lnTo>
                  <a:lnTo>
                    <a:pt x="408850" y="716713"/>
                  </a:lnTo>
                  <a:lnTo>
                    <a:pt x="455702" y="707140"/>
                  </a:lnTo>
                  <a:lnTo>
                    <a:pt x="500128" y="691709"/>
                  </a:lnTo>
                  <a:lnTo>
                    <a:pt x="541699" y="670849"/>
                  </a:lnTo>
                  <a:lnTo>
                    <a:pt x="579985" y="644989"/>
                  </a:lnTo>
                  <a:lnTo>
                    <a:pt x="614558" y="614558"/>
                  </a:lnTo>
                  <a:lnTo>
                    <a:pt x="644989" y="579985"/>
                  </a:lnTo>
                  <a:lnTo>
                    <a:pt x="670849" y="541699"/>
                  </a:lnTo>
                  <a:lnTo>
                    <a:pt x="691709" y="500128"/>
                  </a:lnTo>
                  <a:lnTo>
                    <a:pt x="707140" y="455702"/>
                  </a:lnTo>
                  <a:lnTo>
                    <a:pt x="716713" y="408850"/>
                  </a:lnTo>
                  <a:lnTo>
                    <a:pt x="719999" y="360000"/>
                  </a:lnTo>
                  <a:lnTo>
                    <a:pt x="716713" y="311150"/>
                  </a:lnTo>
                  <a:lnTo>
                    <a:pt x="707140" y="264298"/>
                  </a:lnTo>
                  <a:lnTo>
                    <a:pt x="691709" y="219872"/>
                  </a:lnTo>
                  <a:lnTo>
                    <a:pt x="670849" y="178301"/>
                  </a:lnTo>
                  <a:lnTo>
                    <a:pt x="644989" y="140015"/>
                  </a:lnTo>
                  <a:lnTo>
                    <a:pt x="614558" y="105441"/>
                  </a:lnTo>
                  <a:lnTo>
                    <a:pt x="579985" y="75010"/>
                  </a:lnTo>
                  <a:lnTo>
                    <a:pt x="541699" y="49150"/>
                  </a:lnTo>
                  <a:lnTo>
                    <a:pt x="500128" y="28290"/>
                  </a:lnTo>
                  <a:lnTo>
                    <a:pt x="455702" y="12859"/>
                  </a:lnTo>
                  <a:lnTo>
                    <a:pt x="408850" y="3286"/>
                  </a:lnTo>
                  <a:lnTo>
                    <a:pt x="360000" y="0"/>
                  </a:lnTo>
                  <a:close/>
                </a:path>
              </a:pathLst>
            </a:custGeom>
            <a:solidFill>
              <a:srgbClr val="F26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DE4E2E34-1C2D-042D-C802-259B411BF839}"/>
                </a:ext>
              </a:extLst>
            </p:cNvPr>
            <p:cNvSpPr txBox="1"/>
            <p:nvPr/>
          </p:nvSpPr>
          <p:spPr>
            <a:xfrm>
              <a:off x="8961333" y="5618988"/>
              <a:ext cx="2494280" cy="5130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tabLst>
                  <a:tab pos="1542415" algn="l"/>
                  <a:tab pos="2141855" algn="l"/>
                </a:tabLst>
              </a:pP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M</a:t>
              </a:r>
              <a:r>
                <a:rPr sz="4800" spc="-45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A</a:t>
              </a:r>
              <a:r>
                <a:rPr sz="4800" spc="-9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R</a:t>
              </a: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	</a:t>
              </a:r>
              <a:r>
                <a:rPr sz="3200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C</a:t>
              </a:r>
              <a:r>
                <a:rPr sz="3200" dirty="0">
                  <a:solidFill>
                    <a:srgbClr val="FFFFFF"/>
                  </a:solidFill>
                  <a:latin typeface="Arial Black"/>
                  <a:cs typeface="Arial Black"/>
                </a:rPr>
                <a:t>	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H</a:t>
              </a:r>
              <a:endParaRPr sz="4800" baseline="1736" dirty="0">
                <a:latin typeface="Arial Black"/>
                <a:cs typeface="Arial Black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05529" y="728806"/>
            <a:ext cx="49809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</a:rPr>
              <a:t>PRESSURE</a:t>
            </a:r>
            <a:r>
              <a:rPr sz="3600" spc="-55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BANDAGE</a:t>
            </a:r>
            <a:endParaRPr sz="3600" dirty="0"/>
          </a:p>
        </p:txBody>
      </p:sp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89189" y="1627632"/>
            <a:ext cx="7213620" cy="405756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06785" y="5872988"/>
            <a:ext cx="47459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Video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can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found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DeployedMedicine.com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615546" y="6567128"/>
            <a:ext cx="2451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19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4808FA6C-B17B-660C-A3DA-1E8136722C17}"/>
              </a:ext>
            </a:extLst>
          </p:cNvPr>
          <p:cNvSpPr txBox="1">
            <a:spLocks/>
          </p:cNvSpPr>
          <p:nvPr/>
        </p:nvSpPr>
        <p:spPr>
          <a:xfrm>
            <a:off x="1868803" y="309781"/>
            <a:ext cx="83413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rgbClr val="76717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kern="0" spc="-20" dirty="0"/>
              <a:t>HEMORRHAGE CONTROL IN TACTICAL FIELD CARE</a:t>
            </a:r>
            <a:endParaRPr lang="en-US" kern="0" dirty="0"/>
          </a:p>
        </p:txBody>
      </p:sp>
      <p:pic>
        <p:nvPicPr>
          <p:cNvPr id="11" name="09a. Pressure Bandage Application-CLS-HT(TFC)(WALK)">
            <a:hlinkClick r:id="" action="ppaction://media"/>
            <a:extLst>
              <a:ext uri="{FF2B5EF4-FFF2-40B4-BE49-F238E27FC236}">
                <a16:creationId xmlns:a16="http://schemas.microsoft.com/office/drawing/2014/main" id="{53505E77-DDCC-2149-6648-12A0D02254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8148" y="1342857"/>
            <a:ext cx="8843264" cy="497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0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2495" y="1277960"/>
            <a:ext cx="10311765" cy="4462780"/>
          </a:xfrm>
          <a:custGeom>
            <a:avLst/>
            <a:gdLst/>
            <a:ahLst/>
            <a:cxnLst/>
            <a:rect l="l" t="t" r="r" b="b"/>
            <a:pathLst>
              <a:path w="10311765" h="4462780">
                <a:moveTo>
                  <a:pt x="390712" y="2"/>
                </a:moveTo>
                <a:lnTo>
                  <a:pt x="441412" y="2"/>
                </a:lnTo>
                <a:lnTo>
                  <a:pt x="492112" y="2"/>
                </a:lnTo>
                <a:lnTo>
                  <a:pt x="542812" y="2"/>
                </a:lnTo>
                <a:lnTo>
                  <a:pt x="593513" y="2"/>
                </a:lnTo>
                <a:lnTo>
                  <a:pt x="644213" y="2"/>
                </a:lnTo>
                <a:lnTo>
                  <a:pt x="694913" y="2"/>
                </a:lnTo>
                <a:lnTo>
                  <a:pt x="745613" y="2"/>
                </a:lnTo>
                <a:lnTo>
                  <a:pt x="796314" y="1"/>
                </a:lnTo>
                <a:lnTo>
                  <a:pt x="847014" y="1"/>
                </a:lnTo>
                <a:lnTo>
                  <a:pt x="897714" y="1"/>
                </a:lnTo>
                <a:lnTo>
                  <a:pt x="948414" y="1"/>
                </a:lnTo>
                <a:lnTo>
                  <a:pt x="999115" y="1"/>
                </a:lnTo>
                <a:lnTo>
                  <a:pt x="1049815" y="1"/>
                </a:lnTo>
                <a:lnTo>
                  <a:pt x="1100515" y="1"/>
                </a:lnTo>
                <a:lnTo>
                  <a:pt x="1151215" y="1"/>
                </a:lnTo>
                <a:lnTo>
                  <a:pt x="1201916" y="1"/>
                </a:lnTo>
                <a:lnTo>
                  <a:pt x="1252616" y="1"/>
                </a:lnTo>
                <a:lnTo>
                  <a:pt x="1303316" y="1"/>
                </a:lnTo>
                <a:lnTo>
                  <a:pt x="1354017" y="1"/>
                </a:lnTo>
                <a:lnTo>
                  <a:pt x="1404717" y="1"/>
                </a:lnTo>
                <a:lnTo>
                  <a:pt x="1455417" y="1"/>
                </a:lnTo>
                <a:lnTo>
                  <a:pt x="1506117" y="1"/>
                </a:lnTo>
                <a:lnTo>
                  <a:pt x="1556818" y="1"/>
                </a:lnTo>
                <a:lnTo>
                  <a:pt x="1607518" y="1"/>
                </a:lnTo>
                <a:lnTo>
                  <a:pt x="1658218" y="1"/>
                </a:lnTo>
                <a:lnTo>
                  <a:pt x="1708918" y="1"/>
                </a:lnTo>
                <a:lnTo>
                  <a:pt x="1759619" y="1"/>
                </a:lnTo>
                <a:lnTo>
                  <a:pt x="1810319" y="1"/>
                </a:lnTo>
                <a:lnTo>
                  <a:pt x="1861019" y="1"/>
                </a:lnTo>
                <a:lnTo>
                  <a:pt x="1911719" y="1"/>
                </a:lnTo>
                <a:lnTo>
                  <a:pt x="1962420" y="1"/>
                </a:lnTo>
                <a:lnTo>
                  <a:pt x="2013120" y="1"/>
                </a:lnTo>
                <a:lnTo>
                  <a:pt x="2063820" y="1"/>
                </a:lnTo>
                <a:lnTo>
                  <a:pt x="2114520" y="1"/>
                </a:lnTo>
                <a:lnTo>
                  <a:pt x="2165221" y="1"/>
                </a:lnTo>
                <a:lnTo>
                  <a:pt x="2215921" y="1"/>
                </a:lnTo>
                <a:lnTo>
                  <a:pt x="2266621" y="1"/>
                </a:lnTo>
                <a:lnTo>
                  <a:pt x="2317322" y="1"/>
                </a:lnTo>
                <a:lnTo>
                  <a:pt x="2368022" y="1"/>
                </a:lnTo>
                <a:lnTo>
                  <a:pt x="2418722" y="1"/>
                </a:lnTo>
                <a:lnTo>
                  <a:pt x="2469422" y="1"/>
                </a:lnTo>
                <a:lnTo>
                  <a:pt x="2520123" y="1"/>
                </a:lnTo>
                <a:lnTo>
                  <a:pt x="2570823" y="1"/>
                </a:lnTo>
                <a:lnTo>
                  <a:pt x="2621523" y="1"/>
                </a:lnTo>
                <a:lnTo>
                  <a:pt x="2672223" y="1"/>
                </a:lnTo>
                <a:lnTo>
                  <a:pt x="2722924" y="1"/>
                </a:lnTo>
                <a:lnTo>
                  <a:pt x="2773624" y="1"/>
                </a:lnTo>
                <a:lnTo>
                  <a:pt x="2824324" y="1"/>
                </a:lnTo>
                <a:lnTo>
                  <a:pt x="2875024" y="1"/>
                </a:lnTo>
                <a:lnTo>
                  <a:pt x="2925725" y="1"/>
                </a:lnTo>
                <a:lnTo>
                  <a:pt x="2976425" y="1"/>
                </a:lnTo>
                <a:lnTo>
                  <a:pt x="3027125" y="1"/>
                </a:lnTo>
                <a:lnTo>
                  <a:pt x="3077825" y="1"/>
                </a:lnTo>
                <a:lnTo>
                  <a:pt x="3128526" y="1"/>
                </a:lnTo>
                <a:lnTo>
                  <a:pt x="3179226" y="1"/>
                </a:lnTo>
                <a:lnTo>
                  <a:pt x="3229926" y="1"/>
                </a:lnTo>
                <a:lnTo>
                  <a:pt x="3280626" y="1"/>
                </a:lnTo>
                <a:lnTo>
                  <a:pt x="3331327" y="1"/>
                </a:lnTo>
                <a:lnTo>
                  <a:pt x="3382027" y="1"/>
                </a:lnTo>
                <a:lnTo>
                  <a:pt x="3432727" y="1"/>
                </a:lnTo>
                <a:lnTo>
                  <a:pt x="3483427" y="1"/>
                </a:lnTo>
                <a:lnTo>
                  <a:pt x="3534128" y="1"/>
                </a:lnTo>
                <a:lnTo>
                  <a:pt x="3584828" y="1"/>
                </a:lnTo>
                <a:lnTo>
                  <a:pt x="3635528" y="1"/>
                </a:lnTo>
                <a:lnTo>
                  <a:pt x="3686229" y="1"/>
                </a:lnTo>
                <a:lnTo>
                  <a:pt x="3736929" y="1"/>
                </a:lnTo>
                <a:lnTo>
                  <a:pt x="3787629" y="1"/>
                </a:lnTo>
                <a:lnTo>
                  <a:pt x="3838329" y="1"/>
                </a:lnTo>
                <a:lnTo>
                  <a:pt x="3889030" y="1"/>
                </a:lnTo>
                <a:lnTo>
                  <a:pt x="3939730" y="1"/>
                </a:lnTo>
                <a:lnTo>
                  <a:pt x="3990430" y="1"/>
                </a:lnTo>
                <a:lnTo>
                  <a:pt x="4041130" y="1"/>
                </a:lnTo>
                <a:lnTo>
                  <a:pt x="4091831" y="1"/>
                </a:lnTo>
                <a:lnTo>
                  <a:pt x="4142531" y="1"/>
                </a:lnTo>
                <a:lnTo>
                  <a:pt x="4193231" y="1"/>
                </a:lnTo>
                <a:lnTo>
                  <a:pt x="4243931" y="1"/>
                </a:lnTo>
                <a:lnTo>
                  <a:pt x="4294632" y="1"/>
                </a:lnTo>
                <a:lnTo>
                  <a:pt x="4345332" y="1"/>
                </a:lnTo>
                <a:lnTo>
                  <a:pt x="4396032" y="1"/>
                </a:lnTo>
                <a:lnTo>
                  <a:pt x="4446732" y="1"/>
                </a:lnTo>
                <a:lnTo>
                  <a:pt x="4497433" y="1"/>
                </a:lnTo>
                <a:lnTo>
                  <a:pt x="4548133" y="1"/>
                </a:lnTo>
                <a:lnTo>
                  <a:pt x="4598833" y="1"/>
                </a:lnTo>
                <a:lnTo>
                  <a:pt x="4649533" y="1"/>
                </a:lnTo>
                <a:lnTo>
                  <a:pt x="4700234" y="1"/>
                </a:lnTo>
                <a:lnTo>
                  <a:pt x="4750934" y="1"/>
                </a:lnTo>
                <a:lnTo>
                  <a:pt x="4801634" y="1"/>
                </a:lnTo>
                <a:lnTo>
                  <a:pt x="4852334" y="1"/>
                </a:lnTo>
                <a:lnTo>
                  <a:pt x="4903035" y="1"/>
                </a:lnTo>
                <a:lnTo>
                  <a:pt x="4953735" y="1"/>
                </a:lnTo>
                <a:lnTo>
                  <a:pt x="5004435" y="1"/>
                </a:lnTo>
                <a:lnTo>
                  <a:pt x="5055136" y="0"/>
                </a:lnTo>
                <a:lnTo>
                  <a:pt x="5105836" y="0"/>
                </a:lnTo>
                <a:lnTo>
                  <a:pt x="5156536" y="0"/>
                </a:lnTo>
                <a:lnTo>
                  <a:pt x="5207236" y="0"/>
                </a:lnTo>
                <a:lnTo>
                  <a:pt x="5257937" y="0"/>
                </a:lnTo>
                <a:lnTo>
                  <a:pt x="5308637" y="0"/>
                </a:lnTo>
                <a:lnTo>
                  <a:pt x="5359337" y="0"/>
                </a:lnTo>
                <a:lnTo>
                  <a:pt x="5410037" y="0"/>
                </a:lnTo>
                <a:lnTo>
                  <a:pt x="5460738" y="0"/>
                </a:lnTo>
                <a:lnTo>
                  <a:pt x="5511438" y="0"/>
                </a:lnTo>
                <a:lnTo>
                  <a:pt x="5562138" y="0"/>
                </a:lnTo>
                <a:lnTo>
                  <a:pt x="5612838" y="0"/>
                </a:lnTo>
                <a:lnTo>
                  <a:pt x="5663539" y="0"/>
                </a:lnTo>
                <a:lnTo>
                  <a:pt x="5714239" y="0"/>
                </a:lnTo>
                <a:lnTo>
                  <a:pt x="5764939" y="0"/>
                </a:lnTo>
                <a:lnTo>
                  <a:pt x="5815639" y="0"/>
                </a:lnTo>
                <a:lnTo>
                  <a:pt x="5866340" y="0"/>
                </a:lnTo>
                <a:lnTo>
                  <a:pt x="5917040" y="0"/>
                </a:lnTo>
                <a:lnTo>
                  <a:pt x="5967740" y="0"/>
                </a:lnTo>
                <a:lnTo>
                  <a:pt x="6018440" y="0"/>
                </a:lnTo>
                <a:lnTo>
                  <a:pt x="6069141" y="0"/>
                </a:lnTo>
                <a:lnTo>
                  <a:pt x="6119841" y="0"/>
                </a:lnTo>
                <a:lnTo>
                  <a:pt x="6170541" y="0"/>
                </a:lnTo>
                <a:lnTo>
                  <a:pt x="6221241" y="0"/>
                </a:lnTo>
                <a:lnTo>
                  <a:pt x="6271942" y="0"/>
                </a:lnTo>
                <a:lnTo>
                  <a:pt x="6322642" y="0"/>
                </a:lnTo>
                <a:lnTo>
                  <a:pt x="6373342" y="0"/>
                </a:lnTo>
                <a:lnTo>
                  <a:pt x="6424042" y="0"/>
                </a:lnTo>
                <a:lnTo>
                  <a:pt x="6474743" y="0"/>
                </a:lnTo>
                <a:lnTo>
                  <a:pt x="6525443" y="0"/>
                </a:lnTo>
                <a:lnTo>
                  <a:pt x="6576143" y="0"/>
                </a:lnTo>
                <a:lnTo>
                  <a:pt x="6626844" y="0"/>
                </a:lnTo>
                <a:lnTo>
                  <a:pt x="6677544" y="0"/>
                </a:lnTo>
                <a:lnTo>
                  <a:pt x="6728244" y="0"/>
                </a:lnTo>
                <a:lnTo>
                  <a:pt x="6778944" y="0"/>
                </a:lnTo>
                <a:lnTo>
                  <a:pt x="6829645" y="0"/>
                </a:lnTo>
                <a:lnTo>
                  <a:pt x="6880345" y="0"/>
                </a:lnTo>
                <a:lnTo>
                  <a:pt x="6931045" y="0"/>
                </a:lnTo>
                <a:lnTo>
                  <a:pt x="6981745" y="0"/>
                </a:lnTo>
                <a:lnTo>
                  <a:pt x="7032446" y="0"/>
                </a:lnTo>
                <a:lnTo>
                  <a:pt x="7083146" y="0"/>
                </a:lnTo>
                <a:lnTo>
                  <a:pt x="7133846" y="0"/>
                </a:lnTo>
                <a:lnTo>
                  <a:pt x="7184546" y="0"/>
                </a:lnTo>
                <a:lnTo>
                  <a:pt x="7235247" y="0"/>
                </a:lnTo>
                <a:lnTo>
                  <a:pt x="7285947" y="0"/>
                </a:lnTo>
                <a:lnTo>
                  <a:pt x="7336647" y="0"/>
                </a:lnTo>
                <a:lnTo>
                  <a:pt x="7387347" y="0"/>
                </a:lnTo>
                <a:lnTo>
                  <a:pt x="7438048" y="0"/>
                </a:lnTo>
                <a:lnTo>
                  <a:pt x="7488748" y="0"/>
                </a:lnTo>
                <a:lnTo>
                  <a:pt x="7539448" y="0"/>
                </a:lnTo>
                <a:lnTo>
                  <a:pt x="7590148" y="0"/>
                </a:lnTo>
                <a:lnTo>
                  <a:pt x="7640849" y="0"/>
                </a:lnTo>
                <a:lnTo>
                  <a:pt x="7691549" y="0"/>
                </a:lnTo>
                <a:lnTo>
                  <a:pt x="7742249" y="0"/>
                </a:lnTo>
                <a:lnTo>
                  <a:pt x="7792950" y="0"/>
                </a:lnTo>
                <a:lnTo>
                  <a:pt x="7843650" y="0"/>
                </a:lnTo>
                <a:lnTo>
                  <a:pt x="7894350" y="0"/>
                </a:lnTo>
                <a:lnTo>
                  <a:pt x="7945050" y="0"/>
                </a:lnTo>
                <a:lnTo>
                  <a:pt x="7995751" y="0"/>
                </a:lnTo>
                <a:lnTo>
                  <a:pt x="8046451" y="0"/>
                </a:lnTo>
                <a:lnTo>
                  <a:pt x="8097151" y="0"/>
                </a:lnTo>
                <a:lnTo>
                  <a:pt x="8147851" y="0"/>
                </a:lnTo>
                <a:lnTo>
                  <a:pt x="8198552" y="0"/>
                </a:lnTo>
                <a:lnTo>
                  <a:pt x="8249252" y="0"/>
                </a:lnTo>
                <a:lnTo>
                  <a:pt x="8299952" y="0"/>
                </a:lnTo>
                <a:lnTo>
                  <a:pt x="8350652" y="0"/>
                </a:lnTo>
                <a:lnTo>
                  <a:pt x="8401353" y="0"/>
                </a:lnTo>
                <a:lnTo>
                  <a:pt x="8452053" y="0"/>
                </a:lnTo>
                <a:lnTo>
                  <a:pt x="8502753" y="0"/>
                </a:lnTo>
                <a:lnTo>
                  <a:pt x="8553454" y="0"/>
                </a:lnTo>
                <a:lnTo>
                  <a:pt x="8604154" y="0"/>
                </a:lnTo>
                <a:lnTo>
                  <a:pt x="8654854" y="0"/>
                </a:lnTo>
                <a:lnTo>
                  <a:pt x="8705554" y="0"/>
                </a:lnTo>
                <a:lnTo>
                  <a:pt x="8756255" y="0"/>
                </a:lnTo>
                <a:lnTo>
                  <a:pt x="8806955" y="0"/>
                </a:lnTo>
                <a:lnTo>
                  <a:pt x="8857655" y="0"/>
                </a:lnTo>
                <a:lnTo>
                  <a:pt x="8908355" y="0"/>
                </a:lnTo>
                <a:lnTo>
                  <a:pt x="8959056" y="0"/>
                </a:lnTo>
                <a:lnTo>
                  <a:pt x="9013801" y="2246"/>
                </a:lnTo>
                <a:lnTo>
                  <a:pt x="9066819" y="8828"/>
                </a:lnTo>
                <a:lnTo>
                  <a:pt x="9117798" y="19509"/>
                </a:lnTo>
                <a:lnTo>
                  <a:pt x="9166424" y="34055"/>
                </a:lnTo>
                <a:lnTo>
                  <a:pt x="9212386" y="52228"/>
                </a:lnTo>
                <a:lnTo>
                  <a:pt x="9255371" y="73794"/>
                </a:lnTo>
                <a:lnTo>
                  <a:pt x="9295066" y="98516"/>
                </a:lnTo>
                <a:lnTo>
                  <a:pt x="9331159" y="126159"/>
                </a:lnTo>
                <a:lnTo>
                  <a:pt x="9363338" y="156486"/>
                </a:lnTo>
                <a:lnTo>
                  <a:pt x="9391290" y="189263"/>
                </a:lnTo>
                <a:lnTo>
                  <a:pt x="9414703" y="224252"/>
                </a:lnTo>
                <a:lnTo>
                  <a:pt x="9433263" y="261219"/>
                </a:lnTo>
                <a:lnTo>
                  <a:pt x="9446660" y="299927"/>
                </a:lnTo>
                <a:lnTo>
                  <a:pt x="10311321" y="2189588"/>
                </a:lnTo>
                <a:lnTo>
                  <a:pt x="9446660" y="4162824"/>
                </a:lnTo>
                <a:lnTo>
                  <a:pt x="9433263" y="4201532"/>
                </a:lnTo>
                <a:lnTo>
                  <a:pt x="9414703" y="4238499"/>
                </a:lnTo>
                <a:lnTo>
                  <a:pt x="9391290" y="4273488"/>
                </a:lnTo>
                <a:lnTo>
                  <a:pt x="9363338" y="4306264"/>
                </a:lnTo>
                <a:lnTo>
                  <a:pt x="9331159" y="4336592"/>
                </a:lnTo>
                <a:lnTo>
                  <a:pt x="9295066" y="4364235"/>
                </a:lnTo>
                <a:lnTo>
                  <a:pt x="9255371" y="4388957"/>
                </a:lnTo>
                <a:lnTo>
                  <a:pt x="9212386" y="4410523"/>
                </a:lnTo>
                <a:lnTo>
                  <a:pt x="9166424" y="4428696"/>
                </a:lnTo>
                <a:lnTo>
                  <a:pt x="9117798" y="4443242"/>
                </a:lnTo>
                <a:lnTo>
                  <a:pt x="9066819" y="4453923"/>
                </a:lnTo>
                <a:lnTo>
                  <a:pt x="9013801" y="4460505"/>
                </a:lnTo>
                <a:lnTo>
                  <a:pt x="8959056" y="4462752"/>
                </a:lnTo>
                <a:lnTo>
                  <a:pt x="458805" y="4462752"/>
                </a:lnTo>
                <a:lnTo>
                  <a:pt x="401328" y="4460224"/>
                </a:lnTo>
                <a:lnTo>
                  <a:pt x="346839" y="4452831"/>
                </a:lnTo>
                <a:lnTo>
                  <a:pt x="295540" y="4440853"/>
                </a:lnTo>
                <a:lnTo>
                  <a:pt x="247636" y="4424572"/>
                </a:lnTo>
                <a:lnTo>
                  <a:pt x="203330" y="4404270"/>
                </a:lnTo>
                <a:lnTo>
                  <a:pt x="162824" y="4380230"/>
                </a:lnTo>
                <a:lnTo>
                  <a:pt x="126322" y="4352732"/>
                </a:lnTo>
                <a:lnTo>
                  <a:pt x="94028" y="4322059"/>
                </a:lnTo>
                <a:lnTo>
                  <a:pt x="66144" y="4288492"/>
                </a:lnTo>
                <a:lnTo>
                  <a:pt x="42874" y="4252314"/>
                </a:lnTo>
                <a:lnTo>
                  <a:pt x="24421" y="4213806"/>
                </a:lnTo>
                <a:lnTo>
                  <a:pt x="10989" y="4173250"/>
                </a:lnTo>
                <a:lnTo>
                  <a:pt x="2781" y="4130928"/>
                </a:lnTo>
                <a:lnTo>
                  <a:pt x="0" y="4087122"/>
                </a:lnTo>
                <a:lnTo>
                  <a:pt x="0" y="356175"/>
                </a:lnTo>
                <a:lnTo>
                  <a:pt x="2075" y="309384"/>
                </a:lnTo>
                <a:lnTo>
                  <a:pt x="8382" y="264925"/>
                </a:lnTo>
                <a:lnTo>
                  <a:pt x="19036" y="223042"/>
                </a:lnTo>
                <a:lnTo>
                  <a:pt x="34157" y="183982"/>
                </a:lnTo>
                <a:lnTo>
                  <a:pt x="53863" y="147990"/>
                </a:lnTo>
                <a:lnTo>
                  <a:pt x="78271" y="115312"/>
                </a:lnTo>
                <a:lnTo>
                  <a:pt x="107500" y="86194"/>
                </a:lnTo>
                <a:lnTo>
                  <a:pt x="141667" y="60881"/>
                </a:lnTo>
                <a:lnTo>
                  <a:pt x="180891" y="39620"/>
                </a:lnTo>
                <a:lnTo>
                  <a:pt x="225289" y="22656"/>
                </a:lnTo>
                <a:lnTo>
                  <a:pt x="274980" y="10234"/>
                </a:lnTo>
                <a:lnTo>
                  <a:pt x="330081" y="2601"/>
                </a:lnTo>
                <a:lnTo>
                  <a:pt x="390712" y="2"/>
                </a:lnTo>
                <a:close/>
              </a:path>
            </a:pathLst>
          </a:custGeom>
          <a:ln w="38100">
            <a:solidFill>
              <a:srgbClr val="2E33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88824" y="300228"/>
            <a:ext cx="5616575" cy="61087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567055" marR="5080" indent="-554990">
              <a:lnSpc>
                <a:spcPts val="2210"/>
              </a:lnSpc>
              <a:spcBef>
                <a:spcPts val="330"/>
              </a:spcBef>
            </a:pPr>
            <a:r>
              <a:rPr sz="2000" spc="-20" dirty="0"/>
              <a:t>TACTICAL </a:t>
            </a:r>
            <a:r>
              <a:rPr sz="2000" spc="-25" dirty="0"/>
              <a:t>COMBAT </a:t>
            </a:r>
            <a:r>
              <a:rPr sz="2000" spc="-20" dirty="0"/>
              <a:t>CASUALTY </a:t>
            </a:r>
            <a:r>
              <a:rPr sz="2000" dirty="0"/>
              <a:t>CARE (TCCC) </a:t>
            </a:r>
            <a:r>
              <a:rPr sz="2000" spc="-545" dirty="0"/>
              <a:t> </a:t>
            </a:r>
            <a:r>
              <a:rPr sz="2000" dirty="0"/>
              <a:t>ROLE-BASED</a:t>
            </a:r>
            <a:r>
              <a:rPr sz="2000" spc="-15" dirty="0"/>
              <a:t> </a:t>
            </a:r>
            <a:r>
              <a:rPr sz="2000" dirty="0"/>
              <a:t>TRAINING</a:t>
            </a:r>
            <a:r>
              <a:rPr sz="2000" spc="-20" dirty="0"/>
              <a:t> </a:t>
            </a:r>
            <a:r>
              <a:rPr sz="2000" dirty="0"/>
              <a:t>SPECTRUM</a:t>
            </a:r>
            <a:endParaRPr sz="2000"/>
          </a:p>
        </p:txBody>
      </p:sp>
      <p:grpSp>
        <p:nvGrpSpPr>
          <p:cNvPr id="4" name="object 4"/>
          <p:cNvGrpSpPr/>
          <p:nvPr/>
        </p:nvGrpSpPr>
        <p:grpSpPr>
          <a:xfrm>
            <a:off x="941219" y="5857647"/>
            <a:ext cx="10106660" cy="454659"/>
            <a:chOff x="941219" y="5857647"/>
            <a:chExt cx="10106660" cy="454659"/>
          </a:xfrm>
        </p:grpSpPr>
        <p:sp>
          <p:nvSpPr>
            <p:cNvPr id="5" name="object 5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9781128" y="0"/>
                  </a:moveTo>
                  <a:lnTo>
                    <a:pt x="0" y="0"/>
                  </a:lnTo>
                  <a:lnTo>
                    <a:pt x="0" y="371576"/>
                  </a:lnTo>
                  <a:lnTo>
                    <a:pt x="9781128" y="371576"/>
                  </a:lnTo>
                  <a:lnTo>
                    <a:pt x="10024089" y="185794"/>
                  </a:lnTo>
                  <a:lnTo>
                    <a:pt x="978112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0" y="0"/>
                  </a:moveTo>
                  <a:lnTo>
                    <a:pt x="9781128" y="0"/>
                  </a:lnTo>
                  <a:lnTo>
                    <a:pt x="10024090" y="185794"/>
                  </a:lnTo>
                  <a:lnTo>
                    <a:pt x="9781128" y="371577"/>
                  </a:lnTo>
                  <a:lnTo>
                    <a:pt x="0" y="371577"/>
                  </a:lnTo>
                  <a:lnTo>
                    <a:pt x="0" y="0"/>
                  </a:lnTo>
                  <a:close/>
                </a:path>
              </a:pathLst>
            </a:custGeom>
            <a:ln w="825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853125" y="5924803"/>
            <a:ext cx="4163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STANDARDIZED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JOINT</a:t>
            </a: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CURRICULUM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94885" y="5315203"/>
            <a:ext cx="1757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YOU</a:t>
            </a:r>
            <a:r>
              <a:rPr sz="1800" b="1" spc="-10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ARE</a:t>
            </a:r>
            <a:r>
              <a:rPr sz="18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16514" y="1133471"/>
            <a:ext cx="4714875" cy="424815"/>
          </a:xfrm>
          <a:custGeom>
            <a:avLst/>
            <a:gdLst/>
            <a:ahLst/>
            <a:cxnLst/>
            <a:rect l="l" t="t" r="r" b="b"/>
            <a:pathLst>
              <a:path w="4714875" h="424815">
                <a:moveTo>
                  <a:pt x="4714618" y="0"/>
                </a:moveTo>
                <a:lnTo>
                  <a:pt x="0" y="0"/>
                </a:lnTo>
                <a:lnTo>
                  <a:pt x="0" y="424731"/>
                </a:lnTo>
                <a:lnTo>
                  <a:pt x="4714618" y="424731"/>
                </a:lnTo>
                <a:lnTo>
                  <a:pt x="47146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836392" y="1115059"/>
            <a:ext cx="2075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ROLE</a:t>
            </a:r>
            <a:r>
              <a:rPr sz="2400" b="1" spc="-5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1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665627" y="1513213"/>
            <a:ext cx="3914775" cy="708025"/>
            <a:chOff x="1665627" y="1513213"/>
            <a:chExt cx="3914775" cy="708025"/>
          </a:xfrm>
        </p:grpSpPr>
        <p:sp>
          <p:nvSpPr>
            <p:cNvPr id="12" name="object 12"/>
            <p:cNvSpPr/>
            <p:nvPr/>
          </p:nvSpPr>
          <p:spPr>
            <a:xfrm>
              <a:off x="1678327" y="1817224"/>
              <a:ext cx="3889375" cy="369570"/>
            </a:xfrm>
            <a:custGeom>
              <a:avLst/>
              <a:gdLst/>
              <a:ahLst/>
              <a:cxnLst/>
              <a:rect l="l" t="t" r="r" b="b"/>
              <a:pathLst>
                <a:path w="3889375" h="369569">
                  <a:moveTo>
                    <a:pt x="0" y="369321"/>
                  </a:moveTo>
                  <a:lnTo>
                    <a:pt x="2856" y="322994"/>
                  </a:lnTo>
                  <a:lnTo>
                    <a:pt x="11195" y="278384"/>
                  </a:lnTo>
                  <a:lnTo>
                    <a:pt x="24675" y="235838"/>
                  </a:lnTo>
                  <a:lnTo>
                    <a:pt x="42951" y="195701"/>
                  </a:lnTo>
                  <a:lnTo>
                    <a:pt x="65680" y="158319"/>
                  </a:lnTo>
                  <a:lnTo>
                    <a:pt x="92518" y="124040"/>
                  </a:lnTo>
                  <a:lnTo>
                    <a:pt x="123122" y="93208"/>
                  </a:lnTo>
                  <a:lnTo>
                    <a:pt x="157148" y="66169"/>
                  </a:lnTo>
                  <a:lnTo>
                    <a:pt x="194253" y="43271"/>
                  </a:lnTo>
                  <a:lnTo>
                    <a:pt x="234093" y="24859"/>
                  </a:lnTo>
                  <a:lnTo>
                    <a:pt x="276325" y="11279"/>
                  </a:lnTo>
                  <a:lnTo>
                    <a:pt x="320604" y="2877"/>
                  </a:lnTo>
                  <a:lnTo>
                    <a:pt x="366588" y="0"/>
                  </a:lnTo>
                  <a:lnTo>
                    <a:pt x="3522505" y="0"/>
                  </a:lnTo>
                  <a:lnTo>
                    <a:pt x="3568489" y="2877"/>
                  </a:lnTo>
                  <a:lnTo>
                    <a:pt x="3612768" y="11279"/>
                  </a:lnTo>
                  <a:lnTo>
                    <a:pt x="3655000" y="24859"/>
                  </a:lnTo>
                  <a:lnTo>
                    <a:pt x="3694840" y="43271"/>
                  </a:lnTo>
                  <a:lnTo>
                    <a:pt x="3731945" y="66169"/>
                  </a:lnTo>
                  <a:lnTo>
                    <a:pt x="3765971" y="93208"/>
                  </a:lnTo>
                  <a:lnTo>
                    <a:pt x="3796575" y="124040"/>
                  </a:lnTo>
                  <a:lnTo>
                    <a:pt x="3823413" y="158319"/>
                  </a:lnTo>
                  <a:lnTo>
                    <a:pt x="3846142" y="195701"/>
                  </a:lnTo>
                  <a:lnTo>
                    <a:pt x="3864418" y="235838"/>
                  </a:lnTo>
                  <a:lnTo>
                    <a:pt x="3877898" y="278384"/>
                  </a:lnTo>
                  <a:lnTo>
                    <a:pt x="3886237" y="322994"/>
                  </a:lnTo>
                  <a:lnTo>
                    <a:pt x="3889094" y="369321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720624" y="1513213"/>
              <a:ext cx="1998345" cy="708025"/>
            </a:xfrm>
            <a:custGeom>
              <a:avLst/>
              <a:gdLst/>
              <a:ahLst/>
              <a:cxnLst/>
              <a:rect l="l" t="t" r="r" b="b"/>
              <a:pathLst>
                <a:path w="1998345" h="708025">
                  <a:moveTo>
                    <a:pt x="1997948" y="0"/>
                  </a:moveTo>
                  <a:lnTo>
                    <a:pt x="0" y="0"/>
                  </a:lnTo>
                  <a:lnTo>
                    <a:pt x="0" y="707886"/>
                  </a:lnTo>
                  <a:lnTo>
                    <a:pt x="1997948" y="707886"/>
                  </a:lnTo>
                  <a:lnTo>
                    <a:pt x="19979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847173" y="1534667"/>
            <a:ext cx="17500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010" marR="5080" indent="-67945">
              <a:lnSpc>
                <a:spcPct val="100000"/>
              </a:lnSpc>
              <a:spcBef>
                <a:spcPts val="100"/>
              </a:spcBef>
            </a:pP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M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E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D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I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CAL  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PERSONNEL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426463" y="1542453"/>
            <a:ext cx="8958580" cy="4111625"/>
            <a:chOff x="1426463" y="1542453"/>
            <a:chExt cx="8958580" cy="4111625"/>
          </a:xfrm>
        </p:grpSpPr>
        <p:sp>
          <p:nvSpPr>
            <p:cNvPr id="16" name="object 16"/>
            <p:cNvSpPr/>
            <p:nvPr/>
          </p:nvSpPr>
          <p:spPr>
            <a:xfrm>
              <a:off x="6078052" y="5312139"/>
              <a:ext cx="220979" cy="255904"/>
            </a:xfrm>
            <a:custGeom>
              <a:avLst/>
              <a:gdLst/>
              <a:ahLst/>
              <a:cxnLst/>
              <a:rect l="l" t="t" r="r" b="b"/>
              <a:pathLst>
                <a:path w="220979" h="255904">
                  <a:moveTo>
                    <a:pt x="220510" y="0"/>
                  </a:moveTo>
                  <a:lnTo>
                    <a:pt x="0" y="127896"/>
                  </a:lnTo>
                  <a:lnTo>
                    <a:pt x="220510" y="255791"/>
                  </a:lnTo>
                  <a:lnTo>
                    <a:pt x="220510" y="0"/>
                  </a:lnTo>
                  <a:close/>
                </a:path>
              </a:pathLst>
            </a:custGeom>
            <a:solidFill>
              <a:srgbClr val="D93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34399" y="2197608"/>
              <a:ext cx="1850136" cy="282854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15455" y="2173224"/>
              <a:ext cx="1850136" cy="282854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72840" y="2185416"/>
              <a:ext cx="2267712" cy="34686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6463" y="2157984"/>
              <a:ext cx="1874519" cy="2868168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456704" y="1788605"/>
              <a:ext cx="3671570" cy="369570"/>
            </a:xfrm>
            <a:custGeom>
              <a:avLst/>
              <a:gdLst/>
              <a:ahLst/>
              <a:cxnLst/>
              <a:rect l="l" t="t" r="r" b="b"/>
              <a:pathLst>
                <a:path w="3671570" h="369569">
                  <a:moveTo>
                    <a:pt x="0" y="369321"/>
                  </a:moveTo>
                  <a:lnTo>
                    <a:pt x="2856" y="322994"/>
                  </a:lnTo>
                  <a:lnTo>
                    <a:pt x="11195" y="278384"/>
                  </a:lnTo>
                  <a:lnTo>
                    <a:pt x="24675" y="235838"/>
                  </a:lnTo>
                  <a:lnTo>
                    <a:pt x="42951" y="195701"/>
                  </a:lnTo>
                  <a:lnTo>
                    <a:pt x="65680" y="158319"/>
                  </a:lnTo>
                  <a:lnTo>
                    <a:pt x="92518" y="124040"/>
                  </a:lnTo>
                  <a:lnTo>
                    <a:pt x="123122" y="93208"/>
                  </a:lnTo>
                  <a:lnTo>
                    <a:pt x="157148" y="66169"/>
                  </a:lnTo>
                  <a:lnTo>
                    <a:pt x="194253" y="43271"/>
                  </a:lnTo>
                  <a:lnTo>
                    <a:pt x="234093" y="24859"/>
                  </a:lnTo>
                  <a:lnTo>
                    <a:pt x="276324" y="11279"/>
                  </a:lnTo>
                  <a:lnTo>
                    <a:pt x="320604" y="2877"/>
                  </a:lnTo>
                  <a:lnTo>
                    <a:pt x="366588" y="0"/>
                  </a:lnTo>
                  <a:lnTo>
                    <a:pt x="3304557" y="0"/>
                  </a:lnTo>
                  <a:lnTo>
                    <a:pt x="3350541" y="2877"/>
                  </a:lnTo>
                  <a:lnTo>
                    <a:pt x="3394820" y="11279"/>
                  </a:lnTo>
                  <a:lnTo>
                    <a:pt x="3437052" y="24859"/>
                  </a:lnTo>
                  <a:lnTo>
                    <a:pt x="3476892" y="43271"/>
                  </a:lnTo>
                  <a:lnTo>
                    <a:pt x="3513997" y="66169"/>
                  </a:lnTo>
                  <a:lnTo>
                    <a:pt x="3548023" y="93208"/>
                  </a:lnTo>
                  <a:lnTo>
                    <a:pt x="3578627" y="124040"/>
                  </a:lnTo>
                  <a:lnTo>
                    <a:pt x="3605465" y="158319"/>
                  </a:lnTo>
                  <a:lnTo>
                    <a:pt x="3628194" y="195701"/>
                  </a:lnTo>
                  <a:lnTo>
                    <a:pt x="3646470" y="235838"/>
                  </a:lnTo>
                  <a:lnTo>
                    <a:pt x="3659950" y="278384"/>
                  </a:lnTo>
                  <a:lnTo>
                    <a:pt x="3668289" y="322994"/>
                  </a:lnTo>
                  <a:lnTo>
                    <a:pt x="3671146" y="369321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056785" y="1542453"/>
              <a:ext cx="2404745" cy="646430"/>
            </a:xfrm>
            <a:custGeom>
              <a:avLst/>
              <a:gdLst/>
              <a:ahLst/>
              <a:cxnLst/>
              <a:rect l="l" t="t" r="r" b="b"/>
              <a:pathLst>
                <a:path w="2404745" h="646430">
                  <a:moveTo>
                    <a:pt x="2404671" y="0"/>
                  </a:moveTo>
                  <a:lnTo>
                    <a:pt x="0" y="0"/>
                  </a:lnTo>
                  <a:lnTo>
                    <a:pt x="0" y="646330"/>
                  </a:lnTo>
                  <a:lnTo>
                    <a:pt x="2404671" y="646330"/>
                  </a:lnTo>
                  <a:lnTo>
                    <a:pt x="24046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454257" y="1537715"/>
            <a:ext cx="1609725" cy="61087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indent="214629">
              <a:lnSpc>
                <a:spcPts val="2210"/>
              </a:lnSpc>
              <a:spcBef>
                <a:spcPts val="330"/>
              </a:spcBef>
            </a:pP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MEDICAL 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PE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R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S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NN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EL</a:t>
            </a:r>
            <a:endParaRPr sz="2000">
              <a:latin typeface="Arial"/>
              <a:cs typeface="Arial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</a:t>
            </a:fld>
            <a:endParaRPr dirty="0"/>
          </a:p>
        </p:txBody>
      </p:sp>
      <p:sp>
        <p:nvSpPr>
          <p:cNvPr id="24" name="object 24"/>
          <p:cNvSpPr txBox="1"/>
          <p:nvPr/>
        </p:nvSpPr>
        <p:spPr>
          <a:xfrm>
            <a:off x="2630613" y="4617211"/>
            <a:ext cx="533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A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M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306232" y="5239003"/>
            <a:ext cx="4832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CLS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488845" y="4617211"/>
            <a:ext cx="546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CMC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677589" y="4589779"/>
            <a:ext cx="495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33760" y="947420"/>
            <a:ext cx="3402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</a:rPr>
              <a:t>SKILL</a:t>
            </a:r>
            <a:r>
              <a:rPr sz="3600" spc="-125" dirty="0">
                <a:solidFill>
                  <a:srgbClr val="FFFFFF"/>
                </a:solidFill>
              </a:rPr>
              <a:t> </a:t>
            </a:r>
            <a:r>
              <a:rPr sz="3600" spc="-85" dirty="0">
                <a:solidFill>
                  <a:srgbClr val="FFFFFF"/>
                </a:solidFill>
              </a:rPr>
              <a:t>STATION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1890495" y="1985772"/>
            <a:ext cx="8423910" cy="89154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Circulation/Hemorrhage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Control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(Skills)</a:t>
            </a:r>
            <a:endParaRPr sz="20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1010"/>
              </a:spcBef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Wound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 Packing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Hemostatic Dressing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 and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Pressure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Bandage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29745" y="2500395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615546" y="6567128"/>
            <a:ext cx="2451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20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HEMORRHAGE</a:t>
            </a:r>
            <a:r>
              <a:rPr spc="-40" dirty="0"/>
              <a:t> </a:t>
            </a:r>
            <a:r>
              <a:rPr spc="-5" dirty="0"/>
              <a:t>CONTROL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950301" y="947420"/>
            <a:ext cx="23717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S</a:t>
            </a:r>
            <a:r>
              <a:rPr sz="3600" b="1" dirty="0">
                <a:latin typeface="Arial"/>
                <a:cs typeface="Arial"/>
              </a:rPr>
              <a:t>UMMA</a:t>
            </a:r>
            <a:r>
              <a:rPr sz="3600" b="1" spc="-135" dirty="0">
                <a:latin typeface="Arial"/>
                <a:cs typeface="Arial"/>
              </a:rPr>
              <a:t>R</a:t>
            </a:r>
            <a:r>
              <a:rPr sz="3600" b="1" dirty="0">
                <a:latin typeface="Arial"/>
                <a:cs typeface="Arial"/>
              </a:rPr>
              <a:t>Y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62475" indent="-285750">
              <a:lnSpc>
                <a:spcPts val="2135"/>
              </a:lnSpc>
              <a:spcBef>
                <a:spcPts val="100"/>
              </a:spcBef>
              <a:buClr>
                <a:srgbClr val="F16232"/>
              </a:buClr>
              <a:buFont typeface="Wingdings"/>
              <a:buChar char=""/>
              <a:tabLst>
                <a:tab pos="4561840" algn="l"/>
                <a:tab pos="4562475" algn="l"/>
              </a:tabLst>
            </a:pPr>
            <a:r>
              <a:rPr spc="-5" dirty="0"/>
              <a:t>If</a:t>
            </a:r>
            <a:r>
              <a:rPr spc="-15" dirty="0"/>
              <a:t> </a:t>
            </a:r>
            <a:r>
              <a:rPr spc="-5" dirty="0"/>
              <a:t>not</a:t>
            </a:r>
            <a:r>
              <a:rPr spc="-10" dirty="0"/>
              <a:t> </a:t>
            </a:r>
            <a:r>
              <a:rPr spc="-5" dirty="0"/>
              <a:t>already</a:t>
            </a:r>
            <a:r>
              <a:rPr spc="-10" dirty="0"/>
              <a:t> </a:t>
            </a:r>
            <a:r>
              <a:rPr spc="-5" dirty="0"/>
              <a:t>done,</a:t>
            </a:r>
            <a:r>
              <a:rPr spc="-15" dirty="0"/>
              <a:t> </a:t>
            </a:r>
            <a:r>
              <a:rPr b="1" spc="-5" dirty="0">
                <a:latin typeface="Arial"/>
                <a:cs typeface="Arial"/>
              </a:rPr>
              <a:t>clearly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mark</a:t>
            </a:r>
            <a:r>
              <a:rPr b="1" spc="-70" dirty="0">
                <a:latin typeface="Arial"/>
                <a:cs typeface="Arial"/>
              </a:rPr>
              <a:t>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ALL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TQs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dirty="0"/>
              <a:t>with</a:t>
            </a:r>
          </a:p>
          <a:p>
            <a:pPr marL="4562475">
              <a:lnSpc>
                <a:spcPts val="2135"/>
              </a:lnSpc>
            </a:pPr>
            <a:r>
              <a:rPr dirty="0"/>
              <a:t>the</a:t>
            </a:r>
            <a:r>
              <a:rPr spc="-10" dirty="0"/>
              <a:t> </a:t>
            </a:r>
            <a:r>
              <a:rPr b="1" spc="-5" dirty="0">
                <a:latin typeface="Arial"/>
                <a:cs typeface="Arial"/>
              </a:rPr>
              <a:t>time </a:t>
            </a:r>
            <a:r>
              <a:rPr spc="-5" dirty="0"/>
              <a:t>of</a:t>
            </a:r>
            <a:r>
              <a:rPr spc="-40" dirty="0"/>
              <a:t> </a:t>
            </a:r>
            <a:r>
              <a:rPr dirty="0"/>
              <a:t>TQ</a:t>
            </a:r>
            <a:r>
              <a:rPr spc="-5" dirty="0"/>
              <a:t> application</a:t>
            </a:r>
            <a:r>
              <a:rPr spc="-10" dirty="0"/>
              <a:t> </a:t>
            </a:r>
            <a:r>
              <a:rPr spc="-5" dirty="0"/>
              <a:t>and document that</a:t>
            </a:r>
            <a:r>
              <a:rPr spc="-10" dirty="0"/>
              <a:t> </a:t>
            </a:r>
            <a:r>
              <a:rPr spc="-5" dirty="0"/>
              <a:t>on the</a:t>
            </a:r>
          </a:p>
          <a:p>
            <a:pPr marL="4562475">
              <a:lnSpc>
                <a:spcPct val="100000"/>
              </a:lnSpc>
              <a:spcBef>
                <a:spcPts val="45"/>
              </a:spcBef>
            </a:pPr>
            <a:r>
              <a:rPr b="1" spc="-5" dirty="0">
                <a:latin typeface="Arial"/>
                <a:cs typeface="Arial"/>
              </a:rPr>
              <a:t>DD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Form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1380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TCCC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Casualty</a:t>
            </a:r>
            <a:r>
              <a:rPr b="1" spc="-1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Card</a:t>
            </a:r>
          </a:p>
          <a:p>
            <a:pPr marL="4562475" indent="-285750">
              <a:lnSpc>
                <a:spcPct val="100000"/>
              </a:lnSpc>
              <a:spcBef>
                <a:spcPts val="940"/>
              </a:spcBef>
              <a:buClr>
                <a:srgbClr val="F16232"/>
              </a:buClr>
              <a:buFont typeface="Wingdings"/>
              <a:buChar char=""/>
              <a:tabLst>
                <a:tab pos="4561840" algn="l"/>
                <a:tab pos="4562475" algn="l"/>
              </a:tabLst>
            </a:pPr>
            <a:r>
              <a:rPr spc="-5" dirty="0"/>
              <a:t>Check</a:t>
            </a:r>
            <a:r>
              <a:rPr spc="-20" dirty="0"/>
              <a:t> </a:t>
            </a:r>
            <a:r>
              <a:rPr spc="-5" dirty="0"/>
              <a:t>for</a:t>
            </a:r>
            <a:r>
              <a:rPr spc="-10" dirty="0"/>
              <a:t> </a:t>
            </a:r>
            <a:r>
              <a:rPr spc="-5" dirty="0"/>
              <a:t>radial</a:t>
            </a:r>
            <a:r>
              <a:rPr spc="-15" dirty="0"/>
              <a:t> </a:t>
            </a:r>
            <a:r>
              <a:rPr spc="-5" dirty="0"/>
              <a:t>pulse</a:t>
            </a:r>
          </a:p>
          <a:p>
            <a:pPr marL="4562475" indent="-285750">
              <a:lnSpc>
                <a:spcPct val="100000"/>
              </a:lnSpc>
              <a:spcBef>
                <a:spcPts val="1030"/>
              </a:spcBef>
              <a:buClr>
                <a:srgbClr val="F16232"/>
              </a:buClr>
              <a:buFont typeface="Wingdings"/>
              <a:buChar char=""/>
              <a:tabLst>
                <a:tab pos="4561840" algn="l"/>
                <a:tab pos="4562475" algn="l"/>
              </a:tabLst>
            </a:pPr>
            <a:r>
              <a:rPr spc="-5" dirty="0"/>
              <a:t>Assess</a:t>
            </a:r>
            <a:r>
              <a:rPr spc="-25" dirty="0"/>
              <a:t> </a:t>
            </a:r>
            <a:r>
              <a:rPr spc="-5" dirty="0"/>
              <a:t>for</a:t>
            </a:r>
            <a:r>
              <a:rPr spc="-20" dirty="0"/>
              <a:t> </a:t>
            </a:r>
            <a:r>
              <a:rPr spc="-5" dirty="0"/>
              <a:t>shock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4904" y="1301496"/>
            <a:ext cx="3389376" cy="234391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66176" y="3252215"/>
            <a:ext cx="3316224" cy="22860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8200" y="4056888"/>
            <a:ext cx="2901696" cy="19812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82311" y="4395215"/>
            <a:ext cx="2441447" cy="1746504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5484073" y="2406255"/>
            <a:ext cx="0" cy="718185"/>
          </a:xfrm>
          <a:custGeom>
            <a:avLst/>
            <a:gdLst/>
            <a:ahLst/>
            <a:cxnLst/>
            <a:rect l="l" t="t" r="r" b="b"/>
            <a:pathLst>
              <a:path h="718185">
                <a:moveTo>
                  <a:pt x="0" y="717945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84073" y="3253508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84073" y="3688818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1615546" y="6567128"/>
            <a:ext cx="2451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21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9443973" y="6584026"/>
            <a:ext cx="1841500" cy="1545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lang="en-US" spc="-5" dirty="0"/>
              <a:t>17 Apr 24</a:t>
            </a:r>
            <a:endParaRPr spc="-1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46422" y="947420"/>
            <a:ext cx="4979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</a:rPr>
              <a:t>CHECK</a:t>
            </a:r>
            <a:r>
              <a:rPr sz="3600" spc="-25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ON</a:t>
            </a:r>
            <a:r>
              <a:rPr sz="3600" spc="-25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LEARNING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2554409" y="1909571"/>
            <a:ext cx="6762750" cy="1068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During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Circulation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MARCH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65" dirty="0">
                <a:solidFill>
                  <a:srgbClr val="FFFFFF"/>
                </a:solidFill>
                <a:latin typeface="Arial"/>
                <a:cs typeface="Arial"/>
              </a:rPr>
              <a:t>PAWS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sequence,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what </a:t>
            </a:r>
            <a:r>
              <a:rPr sz="2000" b="1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interventions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should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reassessed?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signs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 symptoms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pelvic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fracture?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51699" y="2638346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51699" y="1960774"/>
            <a:ext cx="0" cy="511175"/>
          </a:xfrm>
          <a:custGeom>
            <a:avLst/>
            <a:gdLst/>
            <a:ahLst/>
            <a:cxnLst/>
            <a:rect l="l" t="t" r="r" b="b"/>
            <a:pathLst>
              <a:path h="511175">
                <a:moveTo>
                  <a:pt x="0" y="51114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615546" y="6567128"/>
            <a:ext cx="2451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22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75255" y="2960923"/>
            <a:ext cx="684149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FFFFFF"/>
                </a:solidFill>
              </a:rPr>
              <a:t>ANY</a:t>
            </a:r>
            <a:r>
              <a:rPr sz="6000" spc="-130" dirty="0">
                <a:solidFill>
                  <a:srgbClr val="FFFFFF"/>
                </a:solidFill>
              </a:rPr>
              <a:t> </a:t>
            </a:r>
            <a:r>
              <a:rPr sz="6000" spc="-5" dirty="0">
                <a:solidFill>
                  <a:srgbClr val="FFFFFF"/>
                </a:solidFill>
              </a:rPr>
              <a:t>QUESTIONS?</a:t>
            </a:r>
            <a:endParaRPr sz="6000" dirty="0"/>
          </a:p>
        </p:txBody>
      </p:sp>
      <p:sp>
        <p:nvSpPr>
          <p:cNvPr id="3" name="object 3"/>
          <p:cNvSpPr txBox="1"/>
          <p:nvPr/>
        </p:nvSpPr>
        <p:spPr>
          <a:xfrm>
            <a:off x="11615546" y="6567128"/>
            <a:ext cx="2451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23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62158" y="5908547"/>
            <a:ext cx="14116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4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Cognitive</a:t>
            </a:r>
            <a:r>
              <a:rPr sz="1400" spc="-3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15415" y="5946231"/>
            <a:ext cx="234667" cy="23466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04812" y="5904890"/>
            <a:ext cx="234667" cy="2346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354793" y="5896355"/>
            <a:ext cx="16865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4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Performance</a:t>
            </a:r>
            <a:r>
              <a:rPr sz="1400" spc="-3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17900" y="386588"/>
            <a:ext cx="5156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STUDENT</a:t>
            </a:r>
            <a:r>
              <a:rPr sz="2400" b="1" spc="-3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LEARNING</a:t>
            </a:r>
            <a:r>
              <a:rPr sz="2400" b="1" spc="-4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OBJECTIVES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29751" y="947420"/>
            <a:ext cx="7612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D93C44"/>
                </a:solidFill>
              </a:rPr>
              <a:t>TERMINAL</a:t>
            </a:r>
            <a:r>
              <a:rPr sz="3600" spc="-110" dirty="0">
                <a:solidFill>
                  <a:srgbClr val="D93C44"/>
                </a:solidFill>
              </a:rPr>
              <a:t> </a:t>
            </a:r>
            <a:r>
              <a:rPr sz="3600" dirty="0">
                <a:solidFill>
                  <a:srgbClr val="D93C44"/>
                </a:solidFill>
              </a:rPr>
              <a:t>LEARNING</a:t>
            </a:r>
            <a:r>
              <a:rPr sz="3600" spc="-70" dirty="0">
                <a:solidFill>
                  <a:srgbClr val="D93C44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OBJECTIVE</a:t>
            </a:r>
            <a:endParaRPr sz="3600"/>
          </a:p>
        </p:txBody>
      </p:sp>
      <p:sp>
        <p:nvSpPr>
          <p:cNvPr id="8" name="object 8"/>
          <p:cNvSpPr txBox="1"/>
          <p:nvPr/>
        </p:nvSpPr>
        <p:spPr>
          <a:xfrm>
            <a:off x="3768613" y="5699252"/>
            <a:ext cx="4495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latin typeface="Arial"/>
                <a:cs typeface="Arial"/>
              </a:rPr>
              <a:t>4</a:t>
            </a:r>
            <a:endParaRPr sz="6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42262" y="5825235"/>
            <a:ext cx="3839845" cy="781685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12700" marR="5080">
              <a:lnSpc>
                <a:spcPct val="77100"/>
              </a:lnSpc>
              <a:spcBef>
                <a:spcPts val="870"/>
              </a:spcBef>
            </a:pP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ENABLING</a:t>
            </a:r>
            <a:r>
              <a:rPr sz="28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LEARNING </a:t>
            </a:r>
            <a:r>
              <a:rPr sz="2800" b="1" spc="-7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OBJECTIVES</a:t>
            </a:r>
            <a:r>
              <a:rPr sz="2800" b="1" spc="-25" dirty="0">
                <a:latin typeface="Arial"/>
                <a:cs typeface="Arial"/>
              </a:rPr>
              <a:t> </a:t>
            </a:r>
            <a:r>
              <a:rPr sz="2800" dirty="0">
                <a:latin typeface="Arial MT"/>
                <a:cs typeface="Arial MT"/>
              </a:rPr>
              <a:t>(ELOs)</a:t>
            </a:r>
            <a:endParaRPr sz="280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84411" y="1965056"/>
            <a:ext cx="11511280" cy="2554605"/>
            <a:chOff x="384411" y="1965056"/>
            <a:chExt cx="11511280" cy="2554605"/>
          </a:xfrm>
        </p:grpSpPr>
        <p:sp>
          <p:nvSpPr>
            <p:cNvPr id="11" name="object 11"/>
            <p:cNvSpPr/>
            <p:nvPr/>
          </p:nvSpPr>
          <p:spPr>
            <a:xfrm>
              <a:off x="422511" y="2003156"/>
              <a:ext cx="11435080" cy="2478405"/>
            </a:xfrm>
            <a:custGeom>
              <a:avLst/>
              <a:gdLst/>
              <a:ahLst/>
              <a:cxnLst/>
              <a:rect l="l" t="t" r="r" b="b"/>
              <a:pathLst>
                <a:path w="11435080" h="2478404">
                  <a:moveTo>
                    <a:pt x="0" y="103516"/>
                  </a:moveTo>
                  <a:lnTo>
                    <a:pt x="8134" y="63223"/>
                  </a:lnTo>
                  <a:lnTo>
                    <a:pt x="30319" y="30319"/>
                  </a:lnTo>
                  <a:lnTo>
                    <a:pt x="63222" y="8134"/>
                  </a:lnTo>
                  <a:lnTo>
                    <a:pt x="103516" y="0"/>
                  </a:lnTo>
                  <a:lnTo>
                    <a:pt x="11331010" y="0"/>
                  </a:lnTo>
                  <a:lnTo>
                    <a:pt x="11371303" y="8134"/>
                  </a:lnTo>
                  <a:lnTo>
                    <a:pt x="11404206" y="30319"/>
                  </a:lnTo>
                  <a:lnTo>
                    <a:pt x="11426391" y="63223"/>
                  </a:lnTo>
                  <a:lnTo>
                    <a:pt x="11434526" y="103516"/>
                  </a:lnTo>
                  <a:lnTo>
                    <a:pt x="11434526" y="2374632"/>
                  </a:lnTo>
                  <a:lnTo>
                    <a:pt x="11426391" y="2414925"/>
                  </a:lnTo>
                  <a:lnTo>
                    <a:pt x="11404206" y="2447828"/>
                  </a:lnTo>
                  <a:lnTo>
                    <a:pt x="11371303" y="2470013"/>
                  </a:lnTo>
                  <a:lnTo>
                    <a:pt x="11331010" y="2478148"/>
                  </a:lnTo>
                  <a:lnTo>
                    <a:pt x="103516" y="2478148"/>
                  </a:lnTo>
                  <a:lnTo>
                    <a:pt x="63222" y="2470013"/>
                  </a:lnTo>
                  <a:lnTo>
                    <a:pt x="30319" y="2447828"/>
                  </a:lnTo>
                  <a:lnTo>
                    <a:pt x="8134" y="2414925"/>
                  </a:lnTo>
                  <a:lnTo>
                    <a:pt x="0" y="2374632"/>
                  </a:lnTo>
                  <a:lnTo>
                    <a:pt x="0" y="103516"/>
                  </a:lnTo>
                  <a:close/>
                </a:path>
              </a:pathLst>
            </a:custGeom>
            <a:ln w="76200">
              <a:solidFill>
                <a:srgbClr val="687A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34403" y="2840098"/>
              <a:ext cx="11178540" cy="0"/>
            </a:xfrm>
            <a:custGeom>
              <a:avLst/>
              <a:gdLst/>
              <a:ahLst/>
              <a:cxnLst/>
              <a:rect l="l" t="t" r="r" b="b"/>
              <a:pathLst>
                <a:path w="11178540">
                  <a:moveTo>
                    <a:pt x="0" y="0"/>
                  </a:moveTo>
                  <a:lnTo>
                    <a:pt x="11177985" y="1"/>
                  </a:lnTo>
                </a:path>
              </a:pathLst>
            </a:custGeom>
            <a:ln w="28575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0033" y="2949484"/>
              <a:ext cx="248742" cy="24874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0033" y="3308403"/>
              <a:ext cx="248742" cy="2487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0033" y="3667324"/>
              <a:ext cx="248742" cy="24874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0033" y="4026245"/>
              <a:ext cx="248742" cy="248742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516544" y="2151379"/>
            <a:ext cx="11104880" cy="21316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421005" marR="60960" indent="-358140">
              <a:lnSpc>
                <a:spcPts val="2090"/>
              </a:lnSpc>
              <a:spcBef>
                <a:spcPts val="225"/>
              </a:spcBef>
            </a:pPr>
            <a:r>
              <a:rPr sz="2700" b="1" spc="-7" baseline="-33950" dirty="0">
                <a:solidFill>
                  <a:srgbClr val="D6343A"/>
                </a:solidFill>
                <a:latin typeface="Arial"/>
                <a:cs typeface="Arial"/>
              </a:rPr>
              <a:t>10</a:t>
            </a:r>
            <a:r>
              <a:rPr sz="2700" b="1" baseline="-33950" dirty="0">
                <a:solidFill>
                  <a:srgbClr val="D6343A"/>
                </a:solidFill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Given a </a:t>
            </a:r>
            <a:r>
              <a:rPr sz="1800" b="1" spc="-5" dirty="0">
                <a:latin typeface="Arial"/>
                <a:cs typeface="Arial"/>
              </a:rPr>
              <a:t>combat </a:t>
            </a:r>
            <a:r>
              <a:rPr sz="1800" b="1" dirty="0">
                <a:latin typeface="Arial"/>
                <a:cs typeface="Arial"/>
              </a:rPr>
              <a:t>or </a:t>
            </a:r>
            <a:r>
              <a:rPr sz="1800" b="1" spc="-5" dirty="0">
                <a:latin typeface="Arial"/>
                <a:cs typeface="Arial"/>
              </a:rPr>
              <a:t>noncombat scenario, perform </a:t>
            </a:r>
            <a:r>
              <a:rPr sz="1800" b="1" dirty="0">
                <a:latin typeface="Arial"/>
                <a:cs typeface="Arial"/>
              </a:rPr>
              <a:t>hemorrhage </a:t>
            </a:r>
            <a:r>
              <a:rPr sz="1800" b="1" spc="-5" dirty="0">
                <a:latin typeface="Arial"/>
                <a:cs typeface="Arial"/>
              </a:rPr>
              <a:t>control </a:t>
            </a:r>
            <a:r>
              <a:rPr sz="1800" b="1" dirty="0">
                <a:latin typeface="Arial"/>
                <a:cs typeface="Arial"/>
              </a:rPr>
              <a:t>during </a:t>
            </a:r>
            <a:r>
              <a:rPr sz="1800" b="1" spc="-20" dirty="0">
                <a:latin typeface="Arial"/>
                <a:cs typeface="Arial"/>
              </a:rPr>
              <a:t>Tactical </a:t>
            </a:r>
            <a:r>
              <a:rPr sz="1800" b="1" dirty="0">
                <a:latin typeface="Arial"/>
                <a:cs typeface="Arial"/>
              </a:rPr>
              <a:t>Field </a:t>
            </a:r>
            <a:r>
              <a:rPr sz="1800" b="1" spc="-5" dirty="0">
                <a:latin typeface="Arial"/>
                <a:cs typeface="Arial"/>
              </a:rPr>
              <a:t>Care </a:t>
            </a:r>
            <a:r>
              <a:rPr sz="1800" b="1" dirty="0">
                <a:latin typeface="Arial"/>
                <a:cs typeface="Arial"/>
              </a:rPr>
              <a:t>in </a:t>
            </a:r>
            <a:r>
              <a:rPr sz="1800" b="1" spc="-49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accordance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with</a:t>
            </a:r>
            <a:r>
              <a:rPr sz="1800" b="1" dirty="0">
                <a:latin typeface="Arial"/>
                <a:cs typeface="Arial"/>
              </a:rPr>
              <a:t> CoTCCC </a:t>
            </a:r>
            <a:r>
              <a:rPr sz="1800" b="1" spc="-5" dirty="0">
                <a:latin typeface="Arial"/>
                <a:cs typeface="Arial"/>
              </a:rPr>
              <a:t>Guidelines</a:t>
            </a:r>
            <a:endParaRPr sz="1800">
              <a:latin typeface="Arial"/>
              <a:cs typeface="Arial"/>
            </a:endParaRPr>
          </a:p>
          <a:p>
            <a:pPr marL="819150" indent="-340360">
              <a:lnSpc>
                <a:spcPct val="100000"/>
              </a:lnSpc>
              <a:spcBef>
                <a:spcPts val="1645"/>
              </a:spcBef>
              <a:buClr>
                <a:srgbClr val="D6343A"/>
              </a:buClr>
              <a:buSzPct val="112500"/>
              <a:buFont typeface="Arial"/>
              <a:buAutoNum type="arabicPlain" startAt="59"/>
              <a:tabLst>
                <a:tab pos="819785" algn="l"/>
              </a:tabLst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dirty="0">
                <a:latin typeface="Arial MT"/>
                <a:cs typeface="Arial MT"/>
              </a:rPr>
              <a:t> the </a:t>
            </a:r>
            <a:r>
              <a:rPr sz="1600" spc="-5" dirty="0">
                <a:latin typeface="Arial MT"/>
                <a:cs typeface="Arial MT"/>
              </a:rPr>
              <a:t>principles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wound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packing and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applying pressure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bandages</a:t>
            </a:r>
            <a:endParaRPr sz="1600">
              <a:latin typeface="Arial MT"/>
              <a:cs typeface="Arial MT"/>
            </a:endParaRPr>
          </a:p>
          <a:p>
            <a:pPr marL="819150" indent="-340360">
              <a:lnSpc>
                <a:spcPct val="100000"/>
              </a:lnSpc>
              <a:spcBef>
                <a:spcPts val="670"/>
              </a:spcBef>
              <a:buClr>
                <a:srgbClr val="D6343A"/>
              </a:buClr>
              <a:buSzPct val="112500"/>
              <a:buFont typeface="Arial"/>
              <a:buAutoNum type="arabicPlain" startAt="59"/>
              <a:tabLst>
                <a:tab pos="819785" algn="l"/>
              </a:tabLst>
            </a:pPr>
            <a:r>
              <a:rPr sz="1600" spc="-5" dirty="0">
                <a:latin typeface="Arial MT"/>
                <a:cs typeface="Arial MT"/>
              </a:rPr>
              <a:t>Demonstrate wound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packing and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applying </a:t>
            </a:r>
            <a:r>
              <a:rPr sz="1600" dirty="0">
                <a:latin typeface="Arial MT"/>
                <a:cs typeface="Arial MT"/>
              </a:rPr>
              <a:t>a </a:t>
            </a:r>
            <a:r>
              <a:rPr sz="1600" spc="-5" dirty="0">
                <a:latin typeface="Arial MT"/>
                <a:cs typeface="Arial MT"/>
              </a:rPr>
              <a:t>pressure bandage</a:t>
            </a:r>
            <a:endParaRPr sz="1600">
              <a:latin typeface="Arial MT"/>
              <a:cs typeface="Arial MT"/>
            </a:endParaRPr>
          </a:p>
          <a:p>
            <a:pPr marL="819150" indent="-340360">
              <a:lnSpc>
                <a:spcPct val="100000"/>
              </a:lnSpc>
              <a:spcBef>
                <a:spcPts val="720"/>
              </a:spcBef>
              <a:buClr>
                <a:srgbClr val="D6343A"/>
              </a:buClr>
              <a:buSzPct val="112500"/>
              <a:buFont typeface="Arial"/>
              <a:buAutoNum type="arabicPlain" startAt="59"/>
              <a:tabLst>
                <a:tab pos="819785" algn="l"/>
              </a:tabLst>
            </a:pPr>
            <a:r>
              <a:rPr sz="2400" spc="-7" baseline="1736" dirty="0">
                <a:latin typeface="Arial MT"/>
                <a:cs typeface="Arial MT"/>
              </a:rPr>
              <a:t>Identify</a:t>
            </a:r>
            <a:r>
              <a:rPr sz="2400" spc="15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progressive</a:t>
            </a:r>
            <a:r>
              <a:rPr sz="2400" spc="15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strategies,</a:t>
            </a:r>
            <a:r>
              <a:rPr sz="2400" spc="22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indications,</a:t>
            </a:r>
            <a:r>
              <a:rPr sz="2400" spc="30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and</a:t>
            </a:r>
            <a:r>
              <a:rPr sz="2400" spc="7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limitations</a:t>
            </a:r>
            <a:r>
              <a:rPr sz="2400" spc="22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of</a:t>
            </a:r>
            <a:r>
              <a:rPr sz="2400" spc="22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controlling</a:t>
            </a:r>
            <a:r>
              <a:rPr sz="2400" spc="15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external</a:t>
            </a:r>
            <a:r>
              <a:rPr sz="2400" spc="7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hemorrhage</a:t>
            </a:r>
            <a:r>
              <a:rPr sz="2400" spc="15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in</a:t>
            </a:r>
            <a:r>
              <a:rPr sz="2400" spc="-37" baseline="1736" dirty="0">
                <a:latin typeface="Arial MT"/>
                <a:cs typeface="Arial MT"/>
              </a:rPr>
              <a:t> Tactical</a:t>
            </a:r>
            <a:r>
              <a:rPr sz="2400" spc="7" baseline="1736" dirty="0">
                <a:latin typeface="Arial MT"/>
                <a:cs typeface="Arial MT"/>
              </a:rPr>
              <a:t> </a:t>
            </a:r>
            <a:r>
              <a:rPr sz="2400" spc="-15" baseline="1736" dirty="0">
                <a:latin typeface="Arial MT"/>
                <a:cs typeface="Arial MT"/>
              </a:rPr>
              <a:t>Field</a:t>
            </a:r>
            <a:r>
              <a:rPr sz="2400" spc="15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Care</a:t>
            </a:r>
            <a:endParaRPr sz="2400" baseline="1736">
              <a:latin typeface="Arial MT"/>
              <a:cs typeface="Arial MT"/>
            </a:endParaRPr>
          </a:p>
          <a:p>
            <a:pPr marL="819150" indent="-340360">
              <a:lnSpc>
                <a:spcPct val="100000"/>
              </a:lnSpc>
              <a:spcBef>
                <a:spcPts val="605"/>
              </a:spcBef>
              <a:buClr>
                <a:srgbClr val="D6343A"/>
              </a:buClr>
              <a:buSzPct val="112500"/>
              <a:buFont typeface="Arial"/>
              <a:buAutoNum type="arabicPlain" startAt="59"/>
              <a:tabLst>
                <a:tab pos="819785" algn="l"/>
              </a:tabLst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signs,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symptoms,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considerations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 </a:t>
            </a:r>
            <a:r>
              <a:rPr sz="1600" spc="-5" dirty="0">
                <a:latin typeface="Arial MT"/>
                <a:cs typeface="Arial MT"/>
              </a:rPr>
              <a:t>pelvic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fracture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3</a:t>
            </a:fld>
            <a:endParaRPr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E226248-6DEB-6436-A303-B02B9F47AA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37653"/>
            <a:ext cx="12192000" cy="32573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0F92FE-92B9-278F-44AD-4DBC04B399C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102"/>
          <a:stretch/>
        </p:blipFill>
        <p:spPr>
          <a:xfrm>
            <a:off x="0" y="-58002"/>
            <a:ext cx="12192000" cy="691600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EB35E02-0F2D-4972-D142-A3FB6026E7BA}"/>
              </a:ext>
            </a:extLst>
          </p:cNvPr>
          <p:cNvGrpSpPr/>
          <p:nvPr/>
        </p:nvGrpSpPr>
        <p:grpSpPr>
          <a:xfrm>
            <a:off x="10690841" y="263879"/>
            <a:ext cx="1223771" cy="579667"/>
            <a:chOff x="10690841" y="263879"/>
            <a:chExt cx="1223771" cy="579667"/>
          </a:xfrm>
        </p:grpSpPr>
        <p:sp>
          <p:nvSpPr>
            <p:cNvPr id="24" name="bg object 16">
              <a:extLst>
                <a:ext uri="{FF2B5EF4-FFF2-40B4-BE49-F238E27FC236}">
                  <a16:creationId xmlns:a16="http://schemas.microsoft.com/office/drawing/2014/main" id="{CF94E3DB-5272-FFCC-3ABC-4280C9088713}"/>
                </a:ext>
              </a:extLst>
            </p:cNvPr>
            <p:cNvSpPr/>
            <p:nvPr/>
          </p:nvSpPr>
          <p:spPr>
            <a:xfrm>
              <a:off x="11234474" y="305153"/>
              <a:ext cx="389255" cy="362585"/>
            </a:xfrm>
            <a:custGeom>
              <a:avLst/>
              <a:gdLst/>
              <a:ahLst/>
              <a:cxnLst/>
              <a:rect l="l" t="t" r="r" b="b"/>
              <a:pathLst>
                <a:path w="389254" h="362584">
                  <a:moveTo>
                    <a:pt x="255315" y="0"/>
                  </a:moveTo>
                  <a:lnTo>
                    <a:pt x="133697" y="0"/>
                  </a:lnTo>
                  <a:lnTo>
                    <a:pt x="0" y="358962"/>
                  </a:lnTo>
                  <a:lnTo>
                    <a:pt x="113197" y="358962"/>
                  </a:lnTo>
                  <a:lnTo>
                    <a:pt x="121811" y="330001"/>
                  </a:lnTo>
                  <a:lnTo>
                    <a:pt x="126095" y="316285"/>
                  </a:lnTo>
                  <a:lnTo>
                    <a:pt x="130891" y="303486"/>
                  </a:lnTo>
                  <a:lnTo>
                    <a:pt x="255502" y="303486"/>
                  </a:lnTo>
                  <a:lnTo>
                    <a:pt x="260103" y="318171"/>
                  </a:lnTo>
                  <a:lnTo>
                    <a:pt x="264105" y="332856"/>
                  </a:lnTo>
                  <a:lnTo>
                    <a:pt x="268545" y="347540"/>
                  </a:lnTo>
                  <a:lnTo>
                    <a:pt x="274460" y="362225"/>
                  </a:lnTo>
                  <a:lnTo>
                    <a:pt x="389144" y="362225"/>
                  </a:lnTo>
                  <a:lnTo>
                    <a:pt x="255315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bg object 17">
              <a:extLst>
                <a:ext uri="{FF2B5EF4-FFF2-40B4-BE49-F238E27FC236}">
                  <a16:creationId xmlns:a16="http://schemas.microsoft.com/office/drawing/2014/main" id="{8D5B94F5-F12C-2B21-965C-75541F558EF2}"/>
                </a:ext>
              </a:extLst>
            </p:cNvPr>
            <p:cNvSpPr/>
            <p:nvPr/>
          </p:nvSpPr>
          <p:spPr>
            <a:xfrm>
              <a:off x="11304408" y="367155"/>
              <a:ext cx="234950" cy="219710"/>
            </a:xfrm>
            <a:custGeom>
              <a:avLst/>
              <a:gdLst/>
              <a:ahLst/>
              <a:cxnLst/>
              <a:rect l="l" t="t" r="r" b="b"/>
              <a:pathLst>
                <a:path w="234950" h="219709">
                  <a:moveTo>
                    <a:pt x="64794" y="0"/>
                  </a:moveTo>
                  <a:lnTo>
                    <a:pt x="0" y="191719"/>
                  </a:lnTo>
                  <a:lnTo>
                    <a:pt x="117416" y="219276"/>
                  </a:lnTo>
                  <a:lnTo>
                    <a:pt x="234746" y="204501"/>
                  </a:lnTo>
                  <a:lnTo>
                    <a:pt x="203808" y="38591"/>
                  </a:lnTo>
                  <a:lnTo>
                    <a:pt x="64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bg object 18">
              <a:extLst>
                <a:ext uri="{FF2B5EF4-FFF2-40B4-BE49-F238E27FC236}">
                  <a16:creationId xmlns:a16="http://schemas.microsoft.com/office/drawing/2014/main" id="{26659F5C-820D-13F8-6B0B-BD03E530E815}"/>
                </a:ext>
              </a:extLst>
            </p:cNvPr>
            <p:cNvSpPr/>
            <p:nvPr/>
          </p:nvSpPr>
          <p:spPr>
            <a:xfrm>
              <a:off x="10790835" y="783221"/>
              <a:ext cx="996950" cy="60325"/>
            </a:xfrm>
            <a:custGeom>
              <a:avLst/>
              <a:gdLst/>
              <a:ahLst/>
              <a:cxnLst/>
              <a:rect l="l" t="t" r="r" b="b"/>
              <a:pathLst>
                <a:path w="996950" h="60325">
                  <a:moveTo>
                    <a:pt x="46418" y="20345"/>
                  </a:moveTo>
                  <a:lnTo>
                    <a:pt x="43903" y="13347"/>
                  </a:lnTo>
                  <a:lnTo>
                    <a:pt x="39255" y="8712"/>
                  </a:lnTo>
                  <a:lnTo>
                    <a:pt x="39255" y="21983"/>
                  </a:lnTo>
                  <a:lnTo>
                    <a:pt x="39255" y="37312"/>
                  </a:lnTo>
                  <a:lnTo>
                    <a:pt x="37223" y="43180"/>
                  </a:lnTo>
                  <a:lnTo>
                    <a:pt x="29108" y="51092"/>
                  </a:lnTo>
                  <a:lnTo>
                    <a:pt x="23050" y="53073"/>
                  </a:lnTo>
                  <a:lnTo>
                    <a:pt x="6756" y="53073"/>
                  </a:lnTo>
                  <a:lnTo>
                    <a:pt x="6756" y="6680"/>
                  </a:lnTo>
                  <a:lnTo>
                    <a:pt x="24079" y="6680"/>
                  </a:lnTo>
                  <a:lnTo>
                    <a:pt x="29743" y="8597"/>
                  </a:lnTo>
                  <a:lnTo>
                    <a:pt x="37350" y="16281"/>
                  </a:lnTo>
                  <a:lnTo>
                    <a:pt x="39255" y="21983"/>
                  </a:lnTo>
                  <a:lnTo>
                    <a:pt x="39255" y="8712"/>
                  </a:lnTo>
                  <a:lnTo>
                    <a:pt x="37223" y="6680"/>
                  </a:lnTo>
                  <a:lnTo>
                    <a:pt x="33883" y="3340"/>
                  </a:lnTo>
                  <a:lnTo>
                    <a:pt x="26860" y="838"/>
                  </a:lnTo>
                  <a:lnTo>
                    <a:pt x="0" y="838"/>
                  </a:lnTo>
                  <a:lnTo>
                    <a:pt x="0" y="58915"/>
                  </a:lnTo>
                  <a:lnTo>
                    <a:pt x="25882" y="58915"/>
                  </a:lnTo>
                  <a:lnTo>
                    <a:pt x="33388" y="56375"/>
                  </a:lnTo>
                  <a:lnTo>
                    <a:pt x="36779" y="53073"/>
                  </a:lnTo>
                  <a:lnTo>
                    <a:pt x="43802" y="46240"/>
                  </a:lnTo>
                  <a:lnTo>
                    <a:pt x="46418" y="38912"/>
                  </a:lnTo>
                  <a:lnTo>
                    <a:pt x="46418" y="20345"/>
                  </a:lnTo>
                  <a:close/>
                </a:path>
                <a:path w="996950" h="60325">
                  <a:moveTo>
                    <a:pt x="91795" y="838"/>
                  </a:moveTo>
                  <a:lnTo>
                    <a:pt x="59372" y="838"/>
                  </a:lnTo>
                  <a:lnTo>
                    <a:pt x="59372" y="58915"/>
                  </a:lnTo>
                  <a:lnTo>
                    <a:pt x="91795" y="58915"/>
                  </a:lnTo>
                  <a:lnTo>
                    <a:pt x="91795" y="52870"/>
                  </a:lnTo>
                  <a:lnTo>
                    <a:pt x="66141" y="52870"/>
                  </a:lnTo>
                  <a:lnTo>
                    <a:pt x="66141" y="31508"/>
                  </a:lnTo>
                  <a:lnTo>
                    <a:pt x="90246" y="31508"/>
                  </a:lnTo>
                  <a:lnTo>
                    <a:pt x="90246" y="25552"/>
                  </a:lnTo>
                  <a:lnTo>
                    <a:pt x="66141" y="25552"/>
                  </a:lnTo>
                  <a:lnTo>
                    <a:pt x="66141" y="6832"/>
                  </a:lnTo>
                  <a:lnTo>
                    <a:pt x="91795" y="6832"/>
                  </a:lnTo>
                  <a:lnTo>
                    <a:pt x="91795" y="838"/>
                  </a:lnTo>
                  <a:close/>
                </a:path>
                <a:path w="996950" h="60325">
                  <a:moveTo>
                    <a:pt x="137096" y="838"/>
                  </a:moveTo>
                  <a:lnTo>
                    <a:pt x="104686" y="838"/>
                  </a:lnTo>
                  <a:lnTo>
                    <a:pt x="104686" y="58915"/>
                  </a:lnTo>
                  <a:lnTo>
                    <a:pt x="111442" y="58915"/>
                  </a:lnTo>
                  <a:lnTo>
                    <a:pt x="111442" y="34086"/>
                  </a:lnTo>
                  <a:lnTo>
                    <a:pt x="135547" y="34086"/>
                  </a:lnTo>
                  <a:lnTo>
                    <a:pt x="135547" y="28092"/>
                  </a:lnTo>
                  <a:lnTo>
                    <a:pt x="111442" y="28092"/>
                  </a:lnTo>
                  <a:lnTo>
                    <a:pt x="111442" y="6832"/>
                  </a:lnTo>
                  <a:lnTo>
                    <a:pt x="137096" y="6832"/>
                  </a:lnTo>
                  <a:lnTo>
                    <a:pt x="137096" y="838"/>
                  </a:lnTo>
                  <a:close/>
                </a:path>
                <a:path w="996950" h="60325">
                  <a:moveTo>
                    <a:pt x="179146" y="838"/>
                  </a:moveTo>
                  <a:lnTo>
                    <a:pt x="146723" y="838"/>
                  </a:lnTo>
                  <a:lnTo>
                    <a:pt x="146723" y="58915"/>
                  </a:lnTo>
                  <a:lnTo>
                    <a:pt x="179146" y="58915"/>
                  </a:lnTo>
                  <a:lnTo>
                    <a:pt x="179146" y="52870"/>
                  </a:lnTo>
                  <a:lnTo>
                    <a:pt x="153492" y="52870"/>
                  </a:lnTo>
                  <a:lnTo>
                    <a:pt x="153492" y="31508"/>
                  </a:lnTo>
                  <a:lnTo>
                    <a:pt x="177584" y="31508"/>
                  </a:lnTo>
                  <a:lnTo>
                    <a:pt x="177584" y="25552"/>
                  </a:lnTo>
                  <a:lnTo>
                    <a:pt x="153492" y="25552"/>
                  </a:lnTo>
                  <a:lnTo>
                    <a:pt x="153492" y="6832"/>
                  </a:lnTo>
                  <a:lnTo>
                    <a:pt x="179146" y="6832"/>
                  </a:lnTo>
                  <a:lnTo>
                    <a:pt x="179146" y="838"/>
                  </a:lnTo>
                  <a:close/>
                </a:path>
                <a:path w="996950" h="60325">
                  <a:moveTo>
                    <a:pt x="237451" y="838"/>
                  </a:moveTo>
                  <a:lnTo>
                    <a:pt x="231127" y="838"/>
                  </a:lnTo>
                  <a:lnTo>
                    <a:pt x="231076" y="35839"/>
                  </a:lnTo>
                  <a:lnTo>
                    <a:pt x="231686" y="49377"/>
                  </a:lnTo>
                  <a:lnTo>
                    <a:pt x="231368" y="49377"/>
                  </a:lnTo>
                  <a:lnTo>
                    <a:pt x="199669" y="838"/>
                  </a:lnTo>
                  <a:lnTo>
                    <a:pt x="192024" y="838"/>
                  </a:lnTo>
                  <a:lnTo>
                    <a:pt x="192024" y="58915"/>
                  </a:lnTo>
                  <a:lnTo>
                    <a:pt x="198272" y="58915"/>
                  </a:lnTo>
                  <a:lnTo>
                    <a:pt x="198272" y="21132"/>
                  </a:lnTo>
                  <a:lnTo>
                    <a:pt x="198056" y="15887"/>
                  </a:lnTo>
                  <a:lnTo>
                    <a:pt x="197637" y="10172"/>
                  </a:lnTo>
                  <a:lnTo>
                    <a:pt x="197954" y="10172"/>
                  </a:lnTo>
                  <a:lnTo>
                    <a:pt x="229743" y="58915"/>
                  </a:lnTo>
                  <a:lnTo>
                    <a:pt x="237451" y="58915"/>
                  </a:lnTo>
                  <a:lnTo>
                    <a:pt x="237451" y="838"/>
                  </a:lnTo>
                  <a:close/>
                </a:path>
                <a:path w="996950" h="60325">
                  <a:moveTo>
                    <a:pt x="286258" y="39484"/>
                  </a:moveTo>
                  <a:lnTo>
                    <a:pt x="285102" y="36258"/>
                  </a:lnTo>
                  <a:lnTo>
                    <a:pt x="280517" y="31280"/>
                  </a:lnTo>
                  <a:lnTo>
                    <a:pt x="276326" y="28956"/>
                  </a:lnTo>
                  <a:lnTo>
                    <a:pt x="266598" y="25476"/>
                  </a:lnTo>
                  <a:lnTo>
                    <a:pt x="263893" y="24295"/>
                  </a:lnTo>
                  <a:lnTo>
                    <a:pt x="260362" y="22148"/>
                  </a:lnTo>
                  <a:lnTo>
                    <a:pt x="259118" y="20980"/>
                  </a:lnTo>
                  <a:lnTo>
                    <a:pt x="257632" y="18402"/>
                  </a:lnTo>
                  <a:lnTo>
                    <a:pt x="257263" y="16751"/>
                  </a:lnTo>
                  <a:lnTo>
                    <a:pt x="257263" y="12014"/>
                  </a:lnTo>
                  <a:lnTo>
                    <a:pt x="258267" y="9880"/>
                  </a:lnTo>
                  <a:lnTo>
                    <a:pt x="262293" y="6807"/>
                  </a:lnTo>
                  <a:lnTo>
                    <a:pt x="265099" y="6045"/>
                  </a:lnTo>
                  <a:lnTo>
                    <a:pt x="273202" y="6045"/>
                  </a:lnTo>
                  <a:lnTo>
                    <a:pt x="277876" y="7048"/>
                  </a:lnTo>
                  <a:lnTo>
                    <a:pt x="282676" y="9067"/>
                  </a:lnTo>
                  <a:lnTo>
                    <a:pt x="284784" y="3187"/>
                  </a:lnTo>
                  <a:lnTo>
                    <a:pt x="279933" y="1066"/>
                  </a:lnTo>
                  <a:lnTo>
                    <a:pt x="274612" y="0"/>
                  </a:lnTo>
                  <a:lnTo>
                    <a:pt x="263296" y="0"/>
                  </a:lnTo>
                  <a:lnTo>
                    <a:pt x="258838" y="1333"/>
                  </a:lnTo>
                  <a:lnTo>
                    <a:pt x="252107" y="6629"/>
                  </a:lnTo>
                  <a:lnTo>
                    <a:pt x="250418" y="10185"/>
                  </a:lnTo>
                  <a:lnTo>
                    <a:pt x="250418" y="18923"/>
                  </a:lnTo>
                  <a:lnTo>
                    <a:pt x="251574" y="22377"/>
                  </a:lnTo>
                  <a:lnTo>
                    <a:pt x="256222" y="27673"/>
                  </a:lnTo>
                  <a:lnTo>
                    <a:pt x="260083" y="29972"/>
                  </a:lnTo>
                  <a:lnTo>
                    <a:pt x="269367" y="33274"/>
                  </a:lnTo>
                  <a:lnTo>
                    <a:pt x="272249" y="34505"/>
                  </a:lnTo>
                  <a:lnTo>
                    <a:pt x="276034" y="36677"/>
                  </a:lnTo>
                  <a:lnTo>
                    <a:pt x="277393" y="37871"/>
                  </a:lnTo>
                  <a:lnTo>
                    <a:pt x="279006" y="40436"/>
                  </a:lnTo>
                  <a:lnTo>
                    <a:pt x="279412" y="42087"/>
                  </a:lnTo>
                  <a:lnTo>
                    <a:pt x="279412" y="47142"/>
                  </a:lnTo>
                  <a:lnTo>
                    <a:pt x="278269" y="49517"/>
                  </a:lnTo>
                  <a:lnTo>
                    <a:pt x="273710" y="52933"/>
                  </a:lnTo>
                  <a:lnTo>
                    <a:pt x="270319" y="53784"/>
                  </a:lnTo>
                  <a:lnTo>
                    <a:pt x="263055" y="53784"/>
                  </a:lnTo>
                  <a:lnTo>
                    <a:pt x="260273" y="53505"/>
                  </a:lnTo>
                  <a:lnTo>
                    <a:pt x="254647" y="52336"/>
                  </a:lnTo>
                  <a:lnTo>
                    <a:pt x="252044" y="51536"/>
                  </a:lnTo>
                  <a:lnTo>
                    <a:pt x="249656" y="50533"/>
                  </a:lnTo>
                  <a:lnTo>
                    <a:pt x="249656" y="57048"/>
                  </a:lnTo>
                  <a:lnTo>
                    <a:pt x="253377" y="58826"/>
                  </a:lnTo>
                  <a:lnTo>
                    <a:pt x="258673" y="59715"/>
                  </a:lnTo>
                  <a:lnTo>
                    <a:pt x="271932" y="59715"/>
                  </a:lnTo>
                  <a:lnTo>
                    <a:pt x="276974" y="58280"/>
                  </a:lnTo>
                  <a:lnTo>
                    <a:pt x="284403" y="52552"/>
                  </a:lnTo>
                  <a:lnTo>
                    <a:pt x="286258" y="48577"/>
                  </a:lnTo>
                  <a:lnTo>
                    <a:pt x="286258" y="43459"/>
                  </a:lnTo>
                  <a:lnTo>
                    <a:pt x="286258" y="39484"/>
                  </a:lnTo>
                  <a:close/>
                </a:path>
                <a:path w="996950" h="60325">
                  <a:moveTo>
                    <a:pt x="330568" y="838"/>
                  </a:moveTo>
                  <a:lnTo>
                    <a:pt x="298145" y="838"/>
                  </a:lnTo>
                  <a:lnTo>
                    <a:pt x="298145" y="58915"/>
                  </a:lnTo>
                  <a:lnTo>
                    <a:pt x="330568" y="58915"/>
                  </a:lnTo>
                  <a:lnTo>
                    <a:pt x="330568" y="52870"/>
                  </a:lnTo>
                  <a:lnTo>
                    <a:pt x="304914" y="52870"/>
                  </a:lnTo>
                  <a:lnTo>
                    <a:pt x="304914" y="31508"/>
                  </a:lnTo>
                  <a:lnTo>
                    <a:pt x="329018" y="31508"/>
                  </a:lnTo>
                  <a:lnTo>
                    <a:pt x="329018" y="25552"/>
                  </a:lnTo>
                  <a:lnTo>
                    <a:pt x="304914" y="25552"/>
                  </a:lnTo>
                  <a:lnTo>
                    <a:pt x="304914" y="6832"/>
                  </a:lnTo>
                  <a:lnTo>
                    <a:pt x="330568" y="6832"/>
                  </a:lnTo>
                  <a:lnTo>
                    <a:pt x="330568" y="838"/>
                  </a:lnTo>
                  <a:close/>
                </a:path>
                <a:path w="996950" h="60325">
                  <a:moveTo>
                    <a:pt x="408762" y="838"/>
                  </a:moveTo>
                  <a:lnTo>
                    <a:pt x="402005" y="838"/>
                  </a:lnTo>
                  <a:lnTo>
                    <a:pt x="402005" y="25552"/>
                  </a:lnTo>
                  <a:lnTo>
                    <a:pt x="371373" y="25552"/>
                  </a:lnTo>
                  <a:lnTo>
                    <a:pt x="371373" y="838"/>
                  </a:lnTo>
                  <a:lnTo>
                    <a:pt x="364617" y="838"/>
                  </a:lnTo>
                  <a:lnTo>
                    <a:pt x="364617" y="58915"/>
                  </a:lnTo>
                  <a:lnTo>
                    <a:pt x="371373" y="58915"/>
                  </a:lnTo>
                  <a:lnTo>
                    <a:pt x="371373" y="31584"/>
                  </a:lnTo>
                  <a:lnTo>
                    <a:pt x="402005" y="31584"/>
                  </a:lnTo>
                  <a:lnTo>
                    <a:pt x="402005" y="58915"/>
                  </a:lnTo>
                  <a:lnTo>
                    <a:pt x="408762" y="58915"/>
                  </a:lnTo>
                  <a:lnTo>
                    <a:pt x="408762" y="838"/>
                  </a:lnTo>
                  <a:close/>
                </a:path>
                <a:path w="996950" h="60325">
                  <a:moveTo>
                    <a:pt x="457123" y="838"/>
                  </a:moveTo>
                  <a:lnTo>
                    <a:pt x="424713" y="838"/>
                  </a:lnTo>
                  <a:lnTo>
                    <a:pt x="424713" y="58915"/>
                  </a:lnTo>
                  <a:lnTo>
                    <a:pt x="457123" y="58915"/>
                  </a:lnTo>
                  <a:lnTo>
                    <a:pt x="457123" y="52870"/>
                  </a:lnTo>
                  <a:lnTo>
                    <a:pt x="431469" y="52870"/>
                  </a:lnTo>
                  <a:lnTo>
                    <a:pt x="431469" y="31508"/>
                  </a:lnTo>
                  <a:lnTo>
                    <a:pt x="455574" y="31508"/>
                  </a:lnTo>
                  <a:lnTo>
                    <a:pt x="455574" y="25552"/>
                  </a:lnTo>
                  <a:lnTo>
                    <a:pt x="431469" y="25552"/>
                  </a:lnTo>
                  <a:lnTo>
                    <a:pt x="431469" y="6832"/>
                  </a:lnTo>
                  <a:lnTo>
                    <a:pt x="457123" y="6832"/>
                  </a:lnTo>
                  <a:lnTo>
                    <a:pt x="457123" y="838"/>
                  </a:lnTo>
                  <a:close/>
                </a:path>
                <a:path w="996950" h="60325">
                  <a:moveTo>
                    <a:pt x="513575" y="58915"/>
                  </a:moveTo>
                  <a:lnTo>
                    <a:pt x="506323" y="40436"/>
                  </a:lnTo>
                  <a:lnTo>
                    <a:pt x="503936" y="34366"/>
                  </a:lnTo>
                  <a:lnTo>
                    <a:pt x="497217" y="17233"/>
                  </a:lnTo>
                  <a:lnTo>
                    <a:pt x="497217" y="34366"/>
                  </a:lnTo>
                  <a:lnTo>
                    <a:pt x="478409" y="34366"/>
                  </a:lnTo>
                  <a:lnTo>
                    <a:pt x="485254" y="16370"/>
                  </a:lnTo>
                  <a:lnTo>
                    <a:pt x="486333" y="13322"/>
                  </a:lnTo>
                  <a:lnTo>
                    <a:pt x="487172" y="10528"/>
                  </a:lnTo>
                  <a:lnTo>
                    <a:pt x="487756" y="7988"/>
                  </a:lnTo>
                  <a:lnTo>
                    <a:pt x="488683" y="11303"/>
                  </a:lnTo>
                  <a:lnTo>
                    <a:pt x="489585" y="14097"/>
                  </a:lnTo>
                  <a:lnTo>
                    <a:pt x="490461" y="16370"/>
                  </a:lnTo>
                  <a:lnTo>
                    <a:pt x="497217" y="34366"/>
                  </a:lnTo>
                  <a:lnTo>
                    <a:pt x="497217" y="17233"/>
                  </a:lnTo>
                  <a:lnTo>
                    <a:pt x="493598" y="7988"/>
                  </a:lnTo>
                  <a:lnTo>
                    <a:pt x="490702" y="596"/>
                  </a:lnTo>
                  <a:lnTo>
                    <a:pt x="485013" y="596"/>
                  </a:lnTo>
                  <a:lnTo>
                    <a:pt x="462026" y="58915"/>
                  </a:lnTo>
                  <a:lnTo>
                    <a:pt x="468858" y="58915"/>
                  </a:lnTo>
                  <a:lnTo>
                    <a:pt x="476021" y="40436"/>
                  </a:lnTo>
                  <a:lnTo>
                    <a:pt x="499325" y="40436"/>
                  </a:lnTo>
                  <a:lnTo>
                    <a:pt x="506564" y="58915"/>
                  </a:lnTo>
                  <a:lnTo>
                    <a:pt x="513575" y="58915"/>
                  </a:lnTo>
                  <a:close/>
                </a:path>
                <a:path w="996950" h="60325">
                  <a:moveTo>
                    <a:pt x="553986" y="52793"/>
                  </a:moveTo>
                  <a:lnTo>
                    <a:pt x="528320" y="52793"/>
                  </a:lnTo>
                  <a:lnTo>
                    <a:pt x="528320" y="838"/>
                  </a:lnTo>
                  <a:lnTo>
                    <a:pt x="521563" y="838"/>
                  </a:lnTo>
                  <a:lnTo>
                    <a:pt x="521563" y="58915"/>
                  </a:lnTo>
                  <a:lnTo>
                    <a:pt x="553986" y="58915"/>
                  </a:lnTo>
                  <a:lnTo>
                    <a:pt x="553986" y="52793"/>
                  </a:lnTo>
                  <a:close/>
                </a:path>
                <a:path w="996950" h="60325">
                  <a:moveTo>
                    <a:pt x="600163" y="838"/>
                  </a:moveTo>
                  <a:lnTo>
                    <a:pt x="556564" y="838"/>
                  </a:lnTo>
                  <a:lnTo>
                    <a:pt x="556564" y="6832"/>
                  </a:lnTo>
                  <a:lnTo>
                    <a:pt x="574979" y="6832"/>
                  </a:lnTo>
                  <a:lnTo>
                    <a:pt x="574979" y="58915"/>
                  </a:lnTo>
                  <a:lnTo>
                    <a:pt x="581748" y="58915"/>
                  </a:lnTo>
                  <a:lnTo>
                    <a:pt x="581748" y="6832"/>
                  </a:lnTo>
                  <a:lnTo>
                    <a:pt x="600163" y="6832"/>
                  </a:lnTo>
                  <a:lnTo>
                    <a:pt x="600163" y="838"/>
                  </a:lnTo>
                  <a:close/>
                </a:path>
                <a:path w="996950" h="60325">
                  <a:moveTo>
                    <a:pt x="653059" y="838"/>
                  </a:moveTo>
                  <a:lnTo>
                    <a:pt x="646303" y="838"/>
                  </a:lnTo>
                  <a:lnTo>
                    <a:pt x="646303" y="25552"/>
                  </a:lnTo>
                  <a:lnTo>
                    <a:pt x="615670" y="25552"/>
                  </a:lnTo>
                  <a:lnTo>
                    <a:pt x="615670" y="838"/>
                  </a:lnTo>
                  <a:lnTo>
                    <a:pt x="608914" y="838"/>
                  </a:lnTo>
                  <a:lnTo>
                    <a:pt x="608914" y="58915"/>
                  </a:lnTo>
                  <a:lnTo>
                    <a:pt x="615670" y="58915"/>
                  </a:lnTo>
                  <a:lnTo>
                    <a:pt x="615670" y="31584"/>
                  </a:lnTo>
                  <a:lnTo>
                    <a:pt x="646303" y="31584"/>
                  </a:lnTo>
                  <a:lnTo>
                    <a:pt x="646303" y="58915"/>
                  </a:lnTo>
                  <a:lnTo>
                    <a:pt x="653059" y="58915"/>
                  </a:lnTo>
                  <a:lnTo>
                    <a:pt x="653059" y="838"/>
                  </a:lnTo>
                  <a:close/>
                </a:path>
                <a:path w="996950" h="60325">
                  <a:moveTo>
                    <a:pt x="733729" y="58915"/>
                  </a:moveTo>
                  <a:lnTo>
                    <a:pt x="726478" y="40436"/>
                  </a:lnTo>
                  <a:lnTo>
                    <a:pt x="724090" y="34366"/>
                  </a:lnTo>
                  <a:lnTo>
                    <a:pt x="717372" y="17233"/>
                  </a:lnTo>
                  <a:lnTo>
                    <a:pt x="717372" y="34366"/>
                  </a:lnTo>
                  <a:lnTo>
                    <a:pt x="698563" y="34366"/>
                  </a:lnTo>
                  <a:lnTo>
                    <a:pt x="705408" y="16370"/>
                  </a:lnTo>
                  <a:lnTo>
                    <a:pt x="706488" y="13322"/>
                  </a:lnTo>
                  <a:lnTo>
                    <a:pt x="707326" y="10528"/>
                  </a:lnTo>
                  <a:lnTo>
                    <a:pt x="707910" y="7988"/>
                  </a:lnTo>
                  <a:lnTo>
                    <a:pt x="708837" y="11303"/>
                  </a:lnTo>
                  <a:lnTo>
                    <a:pt x="709739" y="14097"/>
                  </a:lnTo>
                  <a:lnTo>
                    <a:pt x="710615" y="16370"/>
                  </a:lnTo>
                  <a:lnTo>
                    <a:pt x="717372" y="34366"/>
                  </a:lnTo>
                  <a:lnTo>
                    <a:pt x="717372" y="17233"/>
                  </a:lnTo>
                  <a:lnTo>
                    <a:pt x="713752" y="7988"/>
                  </a:lnTo>
                  <a:lnTo>
                    <a:pt x="710857" y="596"/>
                  </a:lnTo>
                  <a:lnTo>
                    <a:pt x="705167" y="596"/>
                  </a:lnTo>
                  <a:lnTo>
                    <a:pt x="682180" y="58915"/>
                  </a:lnTo>
                  <a:lnTo>
                    <a:pt x="689013" y="58915"/>
                  </a:lnTo>
                  <a:lnTo>
                    <a:pt x="696175" y="40436"/>
                  </a:lnTo>
                  <a:lnTo>
                    <a:pt x="719480" y="40436"/>
                  </a:lnTo>
                  <a:lnTo>
                    <a:pt x="726719" y="58915"/>
                  </a:lnTo>
                  <a:lnTo>
                    <a:pt x="733729" y="58915"/>
                  </a:lnTo>
                  <a:close/>
                </a:path>
                <a:path w="996950" h="60325">
                  <a:moveTo>
                    <a:pt x="787057" y="28486"/>
                  </a:moveTo>
                  <a:lnTo>
                    <a:pt x="767295" y="28486"/>
                  </a:lnTo>
                  <a:lnTo>
                    <a:pt x="767295" y="34518"/>
                  </a:lnTo>
                  <a:lnTo>
                    <a:pt x="780300" y="34518"/>
                  </a:lnTo>
                  <a:lnTo>
                    <a:pt x="780300" y="52400"/>
                  </a:lnTo>
                  <a:lnTo>
                    <a:pt x="776452" y="53327"/>
                  </a:lnTo>
                  <a:lnTo>
                    <a:pt x="772515" y="53784"/>
                  </a:lnTo>
                  <a:lnTo>
                    <a:pt x="761060" y="53784"/>
                  </a:lnTo>
                  <a:lnTo>
                    <a:pt x="755434" y="51765"/>
                  </a:lnTo>
                  <a:lnTo>
                    <a:pt x="747776" y="43662"/>
                  </a:lnTo>
                  <a:lnTo>
                    <a:pt x="745858" y="37719"/>
                  </a:lnTo>
                  <a:lnTo>
                    <a:pt x="745858" y="22415"/>
                  </a:lnTo>
                  <a:lnTo>
                    <a:pt x="747839" y="16573"/>
                  </a:lnTo>
                  <a:lnTo>
                    <a:pt x="755802" y="8153"/>
                  </a:lnTo>
                  <a:lnTo>
                    <a:pt x="761326" y="6045"/>
                  </a:lnTo>
                  <a:lnTo>
                    <a:pt x="773264" y="6045"/>
                  </a:lnTo>
                  <a:lnTo>
                    <a:pt x="778306" y="7150"/>
                  </a:lnTo>
                  <a:lnTo>
                    <a:pt x="783564" y="9385"/>
                  </a:lnTo>
                  <a:lnTo>
                    <a:pt x="786193" y="3416"/>
                  </a:lnTo>
                  <a:lnTo>
                    <a:pt x="780834" y="1143"/>
                  </a:lnTo>
                  <a:lnTo>
                    <a:pt x="775055" y="0"/>
                  </a:lnTo>
                  <a:lnTo>
                    <a:pt x="762723" y="0"/>
                  </a:lnTo>
                  <a:lnTo>
                    <a:pt x="738695" y="23837"/>
                  </a:lnTo>
                  <a:lnTo>
                    <a:pt x="738695" y="39306"/>
                  </a:lnTo>
                  <a:lnTo>
                    <a:pt x="741146" y="46634"/>
                  </a:lnTo>
                  <a:lnTo>
                    <a:pt x="750963" y="57099"/>
                  </a:lnTo>
                  <a:lnTo>
                    <a:pt x="757809" y="59715"/>
                  </a:lnTo>
                  <a:lnTo>
                    <a:pt x="770801" y="59715"/>
                  </a:lnTo>
                  <a:lnTo>
                    <a:pt x="774496" y="59461"/>
                  </a:lnTo>
                  <a:lnTo>
                    <a:pt x="780859" y="58445"/>
                  </a:lnTo>
                  <a:lnTo>
                    <a:pt x="783983" y="57708"/>
                  </a:lnTo>
                  <a:lnTo>
                    <a:pt x="787057" y="56730"/>
                  </a:lnTo>
                  <a:lnTo>
                    <a:pt x="787057" y="28486"/>
                  </a:lnTo>
                  <a:close/>
                </a:path>
                <a:path w="996950" h="60325">
                  <a:moveTo>
                    <a:pt x="833437" y="838"/>
                  </a:moveTo>
                  <a:lnTo>
                    <a:pt x="801027" y="838"/>
                  </a:lnTo>
                  <a:lnTo>
                    <a:pt x="801027" y="58915"/>
                  </a:lnTo>
                  <a:lnTo>
                    <a:pt x="833437" y="58915"/>
                  </a:lnTo>
                  <a:lnTo>
                    <a:pt x="833437" y="52870"/>
                  </a:lnTo>
                  <a:lnTo>
                    <a:pt x="807783" y="52870"/>
                  </a:lnTo>
                  <a:lnTo>
                    <a:pt x="807783" y="31508"/>
                  </a:lnTo>
                  <a:lnTo>
                    <a:pt x="831888" y="31508"/>
                  </a:lnTo>
                  <a:lnTo>
                    <a:pt x="831888" y="25552"/>
                  </a:lnTo>
                  <a:lnTo>
                    <a:pt x="807783" y="25552"/>
                  </a:lnTo>
                  <a:lnTo>
                    <a:pt x="807783" y="6832"/>
                  </a:lnTo>
                  <a:lnTo>
                    <a:pt x="833437" y="6832"/>
                  </a:lnTo>
                  <a:lnTo>
                    <a:pt x="833437" y="838"/>
                  </a:lnTo>
                  <a:close/>
                </a:path>
                <a:path w="996950" h="60325">
                  <a:moveTo>
                    <a:pt x="891743" y="838"/>
                  </a:moveTo>
                  <a:lnTo>
                    <a:pt x="885431" y="838"/>
                  </a:lnTo>
                  <a:lnTo>
                    <a:pt x="885367" y="35839"/>
                  </a:lnTo>
                  <a:lnTo>
                    <a:pt x="885977" y="49377"/>
                  </a:lnTo>
                  <a:lnTo>
                    <a:pt x="885659" y="49377"/>
                  </a:lnTo>
                  <a:lnTo>
                    <a:pt x="853960" y="838"/>
                  </a:lnTo>
                  <a:lnTo>
                    <a:pt x="846328" y="838"/>
                  </a:lnTo>
                  <a:lnTo>
                    <a:pt x="846328" y="58915"/>
                  </a:lnTo>
                  <a:lnTo>
                    <a:pt x="852576" y="58915"/>
                  </a:lnTo>
                  <a:lnTo>
                    <a:pt x="852576" y="21132"/>
                  </a:lnTo>
                  <a:lnTo>
                    <a:pt x="852360" y="15887"/>
                  </a:lnTo>
                  <a:lnTo>
                    <a:pt x="851928" y="10172"/>
                  </a:lnTo>
                  <a:lnTo>
                    <a:pt x="852258" y="10172"/>
                  </a:lnTo>
                  <a:lnTo>
                    <a:pt x="884034" y="58915"/>
                  </a:lnTo>
                  <a:lnTo>
                    <a:pt x="891743" y="58915"/>
                  </a:lnTo>
                  <a:lnTo>
                    <a:pt x="891743" y="838"/>
                  </a:lnTo>
                  <a:close/>
                </a:path>
                <a:path w="996950" h="60325">
                  <a:moveTo>
                    <a:pt x="948702" y="3340"/>
                  </a:moveTo>
                  <a:lnTo>
                    <a:pt x="944143" y="1117"/>
                  </a:lnTo>
                  <a:lnTo>
                    <a:pt x="938822" y="12"/>
                  </a:lnTo>
                  <a:lnTo>
                    <a:pt x="926985" y="12"/>
                  </a:lnTo>
                  <a:lnTo>
                    <a:pt x="904709" y="23812"/>
                  </a:lnTo>
                  <a:lnTo>
                    <a:pt x="904709" y="39357"/>
                  </a:lnTo>
                  <a:lnTo>
                    <a:pt x="907046" y="46736"/>
                  </a:lnTo>
                  <a:lnTo>
                    <a:pt x="916355" y="57111"/>
                  </a:lnTo>
                  <a:lnTo>
                    <a:pt x="922959" y="59702"/>
                  </a:lnTo>
                  <a:lnTo>
                    <a:pt x="937437" y="59702"/>
                  </a:lnTo>
                  <a:lnTo>
                    <a:pt x="942403" y="58953"/>
                  </a:lnTo>
                  <a:lnTo>
                    <a:pt x="946442" y="57442"/>
                  </a:lnTo>
                  <a:lnTo>
                    <a:pt x="946442" y="51523"/>
                  </a:lnTo>
                  <a:lnTo>
                    <a:pt x="941247" y="52984"/>
                  </a:lnTo>
                  <a:lnTo>
                    <a:pt x="936612" y="53708"/>
                  </a:lnTo>
                  <a:lnTo>
                    <a:pt x="925957" y="53708"/>
                  </a:lnTo>
                  <a:lnTo>
                    <a:pt x="920864" y="51638"/>
                  </a:lnTo>
                  <a:lnTo>
                    <a:pt x="913739" y="43357"/>
                  </a:lnTo>
                  <a:lnTo>
                    <a:pt x="911948" y="37477"/>
                  </a:lnTo>
                  <a:lnTo>
                    <a:pt x="911948" y="22491"/>
                  </a:lnTo>
                  <a:lnTo>
                    <a:pt x="913803" y="16662"/>
                  </a:lnTo>
                  <a:lnTo>
                    <a:pt x="921207" y="8166"/>
                  </a:lnTo>
                  <a:lnTo>
                    <a:pt x="926249" y="6045"/>
                  </a:lnTo>
                  <a:lnTo>
                    <a:pt x="932637" y="6045"/>
                  </a:lnTo>
                  <a:lnTo>
                    <a:pt x="937044" y="6045"/>
                  </a:lnTo>
                  <a:lnTo>
                    <a:pt x="941438" y="7073"/>
                  </a:lnTo>
                  <a:lnTo>
                    <a:pt x="945845" y="9144"/>
                  </a:lnTo>
                  <a:lnTo>
                    <a:pt x="948702" y="3340"/>
                  </a:lnTo>
                  <a:close/>
                </a:path>
                <a:path w="996950" h="60325">
                  <a:moveTo>
                    <a:pt x="996759" y="838"/>
                  </a:moveTo>
                  <a:lnTo>
                    <a:pt x="989431" y="838"/>
                  </a:lnTo>
                  <a:lnTo>
                    <a:pt x="973924" y="29870"/>
                  </a:lnTo>
                  <a:lnTo>
                    <a:pt x="958532" y="838"/>
                  </a:lnTo>
                  <a:lnTo>
                    <a:pt x="951128" y="838"/>
                  </a:lnTo>
                  <a:lnTo>
                    <a:pt x="970508" y="36715"/>
                  </a:lnTo>
                  <a:lnTo>
                    <a:pt x="970508" y="58915"/>
                  </a:lnTo>
                  <a:lnTo>
                    <a:pt x="977341" y="58915"/>
                  </a:lnTo>
                  <a:lnTo>
                    <a:pt x="977341" y="36385"/>
                  </a:lnTo>
                  <a:lnTo>
                    <a:pt x="996759" y="838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bg object 19">
              <a:extLst>
                <a:ext uri="{FF2B5EF4-FFF2-40B4-BE49-F238E27FC236}">
                  <a16:creationId xmlns:a16="http://schemas.microsoft.com/office/drawing/2014/main" id="{EB6041A5-3019-8936-C394-6F771DE9BF54}"/>
                </a:ext>
              </a:extLst>
            </p:cNvPr>
            <p:cNvSpPr/>
            <p:nvPr/>
          </p:nvSpPr>
          <p:spPr>
            <a:xfrm>
              <a:off x="10692257" y="305155"/>
              <a:ext cx="617855" cy="363855"/>
            </a:xfrm>
            <a:custGeom>
              <a:avLst/>
              <a:gdLst/>
              <a:ahLst/>
              <a:cxnLst/>
              <a:rect l="l" t="t" r="r" b="b"/>
              <a:pathLst>
                <a:path w="617854" h="363855">
                  <a:moveTo>
                    <a:pt x="326478" y="179705"/>
                  </a:moveTo>
                  <a:lnTo>
                    <a:pt x="320014" y="122085"/>
                  </a:lnTo>
                  <a:lnTo>
                    <a:pt x="307060" y="84086"/>
                  </a:lnTo>
                  <a:lnTo>
                    <a:pt x="286727" y="50406"/>
                  </a:lnTo>
                  <a:lnTo>
                    <a:pt x="246849" y="19481"/>
                  </a:lnTo>
                  <a:lnTo>
                    <a:pt x="216319" y="8610"/>
                  </a:lnTo>
                  <a:lnTo>
                    <a:pt x="216319" y="183845"/>
                  </a:lnTo>
                  <a:lnTo>
                    <a:pt x="214960" y="210921"/>
                  </a:lnTo>
                  <a:lnTo>
                    <a:pt x="203962" y="254381"/>
                  </a:lnTo>
                  <a:lnTo>
                    <a:pt x="162661" y="279666"/>
                  </a:lnTo>
                  <a:lnTo>
                    <a:pt x="135978" y="281228"/>
                  </a:lnTo>
                  <a:lnTo>
                    <a:pt x="122199" y="281228"/>
                  </a:lnTo>
                  <a:lnTo>
                    <a:pt x="107835" y="280797"/>
                  </a:lnTo>
                  <a:lnTo>
                    <a:pt x="107835" y="84404"/>
                  </a:lnTo>
                  <a:lnTo>
                    <a:pt x="125018" y="84086"/>
                  </a:lnTo>
                  <a:lnTo>
                    <a:pt x="142176" y="84201"/>
                  </a:lnTo>
                  <a:lnTo>
                    <a:pt x="187985" y="97053"/>
                  </a:lnTo>
                  <a:lnTo>
                    <a:pt x="209473" y="129755"/>
                  </a:lnTo>
                  <a:lnTo>
                    <a:pt x="216319" y="183845"/>
                  </a:lnTo>
                  <a:lnTo>
                    <a:pt x="216319" y="8610"/>
                  </a:lnTo>
                  <a:lnTo>
                    <a:pt x="208153" y="6451"/>
                  </a:lnTo>
                  <a:lnTo>
                    <a:pt x="188175" y="3581"/>
                  </a:lnTo>
                  <a:lnTo>
                    <a:pt x="167868" y="2565"/>
                  </a:lnTo>
                  <a:lnTo>
                    <a:pt x="87795" y="2273"/>
                  </a:lnTo>
                  <a:lnTo>
                    <a:pt x="7708" y="2387"/>
                  </a:lnTo>
                  <a:lnTo>
                    <a:pt x="5219" y="2387"/>
                  </a:lnTo>
                  <a:lnTo>
                    <a:pt x="3276" y="2616"/>
                  </a:lnTo>
                  <a:lnTo>
                    <a:pt x="0" y="2781"/>
                  </a:lnTo>
                  <a:lnTo>
                    <a:pt x="0" y="361594"/>
                  </a:lnTo>
                  <a:lnTo>
                    <a:pt x="3276" y="363689"/>
                  </a:lnTo>
                  <a:lnTo>
                    <a:pt x="8216" y="362813"/>
                  </a:lnTo>
                  <a:lnTo>
                    <a:pt x="43649" y="362864"/>
                  </a:lnTo>
                  <a:lnTo>
                    <a:pt x="137401" y="362864"/>
                  </a:lnTo>
                  <a:lnTo>
                    <a:pt x="153797" y="362877"/>
                  </a:lnTo>
                  <a:lnTo>
                    <a:pt x="154711" y="362864"/>
                  </a:lnTo>
                  <a:lnTo>
                    <a:pt x="157695" y="362813"/>
                  </a:lnTo>
                  <a:lnTo>
                    <a:pt x="170141" y="362610"/>
                  </a:lnTo>
                  <a:lnTo>
                    <a:pt x="186448" y="361581"/>
                  </a:lnTo>
                  <a:lnTo>
                    <a:pt x="223939" y="354622"/>
                  </a:lnTo>
                  <a:lnTo>
                    <a:pt x="267614" y="332740"/>
                  </a:lnTo>
                  <a:lnTo>
                    <a:pt x="302628" y="292760"/>
                  </a:lnTo>
                  <a:lnTo>
                    <a:pt x="308013" y="281228"/>
                  </a:lnTo>
                  <a:lnTo>
                    <a:pt x="321652" y="238874"/>
                  </a:lnTo>
                  <a:lnTo>
                    <a:pt x="325107" y="209207"/>
                  </a:lnTo>
                  <a:lnTo>
                    <a:pt x="326478" y="179705"/>
                  </a:lnTo>
                  <a:close/>
                </a:path>
                <a:path w="617854" h="363855">
                  <a:moveTo>
                    <a:pt x="617321" y="3263"/>
                  </a:moveTo>
                  <a:lnTo>
                    <a:pt x="614654" y="0"/>
                  </a:lnTo>
                  <a:lnTo>
                    <a:pt x="506488" y="0"/>
                  </a:lnTo>
                  <a:lnTo>
                    <a:pt x="506488" y="127266"/>
                  </a:lnTo>
                  <a:lnTo>
                    <a:pt x="385584" y="127266"/>
                  </a:lnTo>
                  <a:lnTo>
                    <a:pt x="385584" y="0"/>
                  </a:lnTo>
                  <a:lnTo>
                    <a:pt x="274485" y="0"/>
                  </a:lnTo>
                  <a:lnTo>
                    <a:pt x="274485" y="21043"/>
                  </a:lnTo>
                  <a:lnTo>
                    <a:pt x="290487" y="35026"/>
                  </a:lnTo>
                  <a:lnTo>
                    <a:pt x="304025" y="51104"/>
                  </a:lnTo>
                  <a:lnTo>
                    <a:pt x="322922" y="85496"/>
                  </a:lnTo>
                  <a:lnTo>
                    <a:pt x="334772" y="130937"/>
                  </a:lnTo>
                  <a:lnTo>
                    <a:pt x="340448" y="177546"/>
                  </a:lnTo>
                  <a:lnTo>
                    <a:pt x="340106" y="196265"/>
                  </a:lnTo>
                  <a:lnTo>
                    <a:pt x="334518" y="242595"/>
                  </a:lnTo>
                  <a:lnTo>
                    <a:pt x="322783" y="283083"/>
                  </a:lnTo>
                  <a:lnTo>
                    <a:pt x="294500" y="325843"/>
                  </a:lnTo>
                  <a:lnTo>
                    <a:pt x="274485" y="343598"/>
                  </a:lnTo>
                  <a:lnTo>
                    <a:pt x="274485" y="358965"/>
                  </a:lnTo>
                  <a:lnTo>
                    <a:pt x="385584" y="358965"/>
                  </a:lnTo>
                  <a:lnTo>
                    <a:pt x="385584" y="215379"/>
                  </a:lnTo>
                  <a:lnTo>
                    <a:pt x="506488" y="215379"/>
                  </a:lnTo>
                  <a:lnTo>
                    <a:pt x="506488" y="361772"/>
                  </a:lnTo>
                  <a:lnTo>
                    <a:pt x="513016" y="362546"/>
                  </a:lnTo>
                  <a:lnTo>
                    <a:pt x="520839" y="362762"/>
                  </a:lnTo>
                  <a:lnTo>
                    <a:pt x="526846" y="361835"/>
                  </a:lnTo>
                  <a:lnTo>
                    <a:pt x="530669" y="358902"/>
                  </a:lnTo>
                  <a:lnTo>
                    <a:pt x="531012" y="355307"/>
                  </a:lnTo>
                  <a:lnTo>
                    <a:pt x="610628" y="141516"/>
                  </a:lnTo>
                  <a:lnTo>
                    <a:pt x="613244" y="133375"/>
                  </a:lnTo>
                  <a:lnTo>
                    <a:pt x="615086" y="125120"/>
                  </a:lnTo>
                  <a:lnTo>
                    <a:pt x="616127" y="116700"/>
                  </a:lnTo>
                  <a:lnTo>
                    <a:pt x="616369" y="108013"/>
                  </a:lnTo>
                  <a:lnTo>
                    <a:pt x="616115" y="8089"/>
                  </a:lnTo>
                  <a:lnTo>
                    <a:pt x="617321" y="3263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bg object 20">
              <a:extLst>
                <a:ext uri="{FF2B5EF4-FFF2-40B4-BE49-F238E27FC236}">
                  <a16:creationId xmlns:a16="http://schemas.microsoft.com/office/drawing/2014/main" id="{74F58BBA-8D83-2ED9-5877-20DC12B19975}"/>
                </a:ext>
              </a:extLst>
            </p:cNvPr>
            <p:cNvSpPr/>
            <p:nvPr/>
          </p:nvSpPr>
          <p:spPr>
            <a:xfrm>
              <a:off x="11522182" y="263879"/>
              <a:ext cx="392430" cy="375285"/>
            </a:xfrm>
            <a:custGeom>
              <a:avLst/>
              <a:gdLst/>
              <a:ahLst/>
              <a:cxnLst/>
              <a:rect l="l" t="t" r="r" b="b"/>
              <a:pathLst>
                <a:path w="392429" h="375284">
                  <a:moveTo>
                    <a:pt x="177880" y="340639"/>
                  </a:moveTo>
                  <a:lnTo>
                    <a:pt x="111723" y="340639"/>
                  </a:lnTo>
                  <a:lnTo>
                    <a:pt x="125483" y="375213"/>
                  </a:lnTo>
                  <a:lnTo>
                    <a:pt x="177880" y="340639"/>
                  </a:lnTo>
                  <a:close/>
                </a:path>
                <a:path w="392429" h="375284">
                  <a:moveTo>
                    <a:pt x="98211" y="26567"/>
                  </a:moveTo>
                  <a:lnTo>
                    <a:pt x="60621" y="36053"/>
                  </a:lnTo>
                  <a:lnTo>
                    <a:pt x="20023" y="52176"/>
                  </a:lnTo>
                  <a:lnTo>
                    <a:pt x="13214" y="55413"/>
                  </a:lnTo>
                  <a:lnTo>
                    <a:pt x="4734" y="56079"/>
                  </a:lnTo>
                  <a:lnTo>
                    <a:pt x="0" y="62410"/>
                  </a:lnTo>
                  <a:lnTo>
                    <a:pt x="16972" y="101955"/>
                  </a:lnTo>
                  <a:lnTo>
                    <a:pt x="62791" y="217041"/>
                  </a:lnTo>
                  <a:lnTo>
                    <a:pt x="111652" y="340668"/>
                  </a:lnTo>
                  <a:lnTo>
                    <a:pt x="177880" y="340639"/>
                  </a:lnTo>
                  <a:lnTo>
                    <a:pt x="222339" y="311834"/>
                  </a:lnTo>
                  <a:lnTo>
                    <a:pt x="265893" y="286688"/>
                  </a:lnTo>
                  <a:lnTo>
                    <a:pt x="304054" y="269643"/>
                  </a:lnTo>
                  <a:lnTo>
                    <a:pt x="318435" y="268776"/>
                  </a:lnTo>
                  <a:lnTo>
                    <a:pt x="391841" y="268776"/>
                  </a:lnTo>
                  <a:lnTo>
                    <a:pt x="391929" y="185032"/>
                  </a:lnTo>
                  <a:lnTo>
                    <a:pt x="392177" y="185016"/>
                  </a:lnTo>
                  <a:lnTo>
                    <a:pt x="392177" y="138987"/>
                  </a:lnTo>
                  <a:lnTo>
                    <a:pt x="391474" y="138987"/>
                  </a:lnTo>
                  <a:lnTo>
                    <a:pt x="391595" y="65728"/>
                  </a:lnTo>
                  <a:lnTo>
                    <a:pt x="392177" y="65641"/>
                  </a:lnTo>
                  <a:lnTo>
                    <a:pt x="392177" y="52176"/>
                  </a:lnTo>
                  <a:lnTo>
                    <a:pt x="195310" y="52176"/>
                  </a:lnTo>
                  <a:lnTo>
                    <a:pt x="180272" y="48907"/>
                  </a:lnTo>
                  <a:lnTo>
                    <a:pt x="165502" y="42670"/>
                  </a:lnTo>
                  <a:lnTo>
                    <a:pt x="143588" y="33066"/>
                  </a:lnTo>
                  <a:lnTo>
                    <a:pt x="121207" y="27408"/>
                  </a:lnTo>
                  <a:lnTo>
                    <a:pt x="98211" y="26567"/>
                  </a:lnTo>
                  <a:close/>
                </a:path>
                <a:path w="392429" h="375284">
                  <a:moveTo>
                    <a:pt x="391841" y="268776"/>
                  </a:moveTo>
                  <a:lnTo>
                    <a:pt x="318435" y="268776"/>
                  </a:lnTo>
                  <a:lnTo>
                    <a:pt x="331475" y="272512"/>
                  </a:lnTo>
                  <a:lnTo>
                    <a:pt x="343218" y="280715"/>
                  </a:lnTo>
                  <a:lnTo>
                    <a:pt x="354425" y="289171"/>
                  </a:lnTo>
                  <a:lnTo>
                    <a:pt x="365958" y="293506"/>
                  </a:lnTo>
                  <a:lnTo>
                    <a:pt x="378361" y="293656"/>
                  </a:lnTo>
                  <a:lnTo>
                    <a:pt x="392177" y="289554"/>
                  </a:lnTo>
                  <a:lnTo>
                    <a:pt x="392177" y="270299"/>
                  </a:lnTo>
                  <a:lnTo>
                    <a:pt x="391840" y="270299"/>
                  </a:lnTo>
                  <a:lnTo>
                    <a:pt x="391841" y="268776"/>
                  </a:lnTo>
                  <a:close/>
                </a:path>
                <a:path w="392429" h="375284">
                  <a:moveTo>
                    <a:pt x="392177" y="270233"/>
                  </a:moveTo>
                  <a:lnTo>
                    <a:pt x="391840" y="270299"/>
                  </a:lnTo>
                  <a:lnTo>
                    <a:pt x="392177" y="270299"/>
                  </a:lnTo>
                  <a:close/>
                </a:path>
                <a:path w="392429" h="375284">
                  <a:moveTo>
                    <a:pt x="392177" y="138954"/>
                  </a:moveTo>
                  <a:lnTo>
                    <a:pt x="391474" y="138987"/>
                  </a:lnTo>
                  <a:lnTo>
                    <a:pt x="392177" y="138987"/>
                  </a:lnTo>
                  <a:close/>
                </a:path>
                <a:path w="392429" h="375284">
                  <a:moveTo>
                    <a:pt x="340300" y="4862"/>
                  </a:moveTo>
                  <a:lnTo>
                    <a:pt x="334275" y="7146"/>
                  </a:lnTo>
                  <a:lnTo>
                    <a:pt x="239101" y="44625"/>
                  </a:lnTo>
                  <a:lnTo>
                    <a:pt x="232567" y="46159"/>
                  </a:lnTo>
                  <a:lnTo>
                    <a:pt x="226352" y="48388"/>
                  </a:lnTo>
                  <a:lnTo>
                    <a:pt x="210659" y="52122"/>
                  </a:lnTo>
                  <a:lnTo>
                    <a:pt x="195312" y="52176"/>
                  </a:lnTo>
                  <a:lnTo>
                    <a:pt x="392177" y="52176"/>
                  </a:lnTo>
                  <a:lnTo>
                    <a:pt x="392177" y="5237"/>
                  </a:lnTo>
                  <a:lnTo>
                    <a:pt x="347587" y="5237"/>
                  </a:lnTo>
                  <a:lnTo>
                    <a:pt x="340300" y="4862"/>
                  </a:lnTo>
                  <a:close/>
                </a:path>
                <a:path w="392429" h="375284">
                  <a:moveTo>
                    <a:pt x="392177" y="0"/>
                  </a:moveTo>
                  <a:lnTo>
                    <a:pt x="347587" y="5237"/>
                  </a:lnTo>
                  <a:lnTo>
                    <a:pt x="392177" y="5237"/>
                  </a:lnTo>
                  <a:lnTo>
                    <a:pt x="392177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bg object 21">
              <a:extLst>
                <a:ext uri="{FF2B5EF4-FFF2-40B4-BE49-F238E27FC236}">
                  <a16:creationId xmlns:a16="http://schemas.microsoft.com/office/drawing/2014/main" id="{E20035EE-C937-136A-9757-CFA7C77F2640}"/>
                </a:ext>
              </a:extLst>
            </p:cNvPr>
            <p:cNvSpPr/>
            <p:nvPr/>
          </p:nvSpPr>
          <p:spPr>
            <a:xfrm>
              <a:off x="11539153" y="307928"/>
              <a:ext cx="374650" cy="297180"/>
            </a:xfrm>
            <a:custGeom>
              <a:avLst/>
              <a:gdLst/>
              <a:ahLst/>
              <a:cxnLst/>
              <a:rect l="l" t="t" r="r" b="b"/>
              <a:pathLst>
                <a:path w="374650" h="297180">
                  <a:moveTo>
                    <a:pt x="373780" y="0"/>
                  </a:moveTo>
                  <a:lnTo>
                    <a:pt x="355457" y="5659"/>
                  </a:lnTo>
                  <a:lnTo>
                    <a:pt x="308638" y="16721"/>
                  </a:lnTo>
                  <a:lnTo>
                    <a:pt x="245545" y="24316"/>
                  </a:lnTo>
                  <a:lnTo>
                    <a:pt x="178399" y="19573"/>
                  </a:lnTo>
                  <a:lnTo>
                    <a:pt x="113904" y="17762"/>
                  </a:lnTo>
                  <a:lnTo>
                    <a:pt x="56648" y="31806"/>
                  </a:lnTo>
                  <a:lnTo>
                    <a:pt x="15668" y="49317"/>
                  </a:lnTo>
                  <a:lnTo>
                    <a:pt x="0" y="57906"/>
                  </a:lnTo>
                  <a:lnTo>
                    <a:pt x="45817" y="172994"/>
                  </a:lnTo>
                  <a:lnTo>
                    <a:pt x="94682" y="296621"/>
                  </a:lnTo>
                  <a:lnTo>
                    <a:pt x="108220" y="290384"/>
                  </a:lnTo>
                  <a:lnTo>
                    <a:pt x="141272" y="273400"/>
                  </a:lnTo>
                  <a:lnTo>
                    <a:pt x="182493" y="248258"/>
                  </a:lnTo>
                  <a:lnTo>
                    <a:pt x="220538" y="217548"/>
                  </a:lnTo>
                  <a:lnTo>
                    <a:pt x="262922" y="200552"/>
                  </a:lnTo>
                  <a:lnTo>
                    <a:pt x="313686" y="205583"/>
                  </a:lnTo>
                  <a:lnTo>
                    <a:pt x="356280" y="218773"/>
                  </a:lnTo>
                  <a:lnTo>
                    <a:pt x="374155" y="226251"/>
                  </a:lnTo>
                  <a:lnTo>
                    <a:pt x="373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bg object 22">
              <a:extLst>
                <a:ext uri="{FF2B5EF4-FFF2-40B4-BE49-F238E27FC236}">
                  <a16:creationId xmlns:a16="http://schemas.microsoft.com/office/drawing/2014/main" id="{6FD8D8BF-9306-010C-18F6-EBDED20BCB90}"/>
                </a:ext>
              </a:extLst>
            </p:cNvPr>
            <p:cNvSpPr/>
            <p:nvPr/>
          </p:nvSpPr>
          <p:spPr>
            <a:xfrm>
              <a:off x="10690841" y="307419"/>
              <a:ext cx="328295" cy="361950"/>
            </a:xfrm>
            <a:custGeom>
              <a:avLst/>
              <a:gdLst/>
              <a:ahLst/>
              <a:cxnLst/>
              <a:rect l="l" t="t" r="r" b="b"/>
              <a:pathLst>
                <a:path w="328295" h="361950">
                  <a:moveTo>
                    <a:pt x="88856" y="0"/>
                  </a:moveTo>
                  <a:lnTo>
                    <a:pt x="5933" y="118"/>
                  </a:lnTo>
                  <a:lnTo>
                    <a:pt x="3446" y="343"/>
                  </a:lnTo>
                  <a:lnTo>
                    <a:pt x="0" y="513"/>
                  </a:lnTo>
                  <a:lnTo>
                    <a:pt x="0" y="359319"/>
                  </a:lnTo>
                  <a:lnTo>
                    <a:pt x="4668" y="361418"/>
                  </a:lnTo>
                  <a:lnTo>
                    <a:pt x="8926" y="360543"/>
                  </a:lnTo>
                  <a:lnTo>
                    <a:pt x="158649" y="360543"/>
                  </a:lnTo>
                  <a:lnTo>
                    <a:pt x="203997" y="357045"/>
                  </a:lnTo>
                  <a:lnTo>
                    <a:pt x="245483" y="344901"/>
                  </a:lnTo>
                  <a:lnTo>
                    <a:pt x="288448" y="312259"/>
                  </a:lnTo>
                  <a:lnTo>
                    <a:pt x="309434" y="278956"/>
                  </a:lnTo>
                  <a:lnTo>
                    <a:pt x="124346" y="278956"/>
                  </a:lnTo>
                  <a:lnTo>
                    <a:pt x="110354" y="278524"/>
                  </a:lnTo>
                  <a:lnTo>
                    <a:pt x="110354" y="82128"/>
                  </a:lnTo>
                  <a:lnTo>
                    <a:pt x="127451" y="81821"/>
                  </a:lnTo>
                  <a:lnTo>
                    <a:pt x="308477" y="81821"/>
                  </a:lnTo>
                  <a:lnTo>
                    <a:pt x="302337" y="68494"/>
                  </a:lnTo>
                  <a:lnTo>
                    <a:pt x="270220" y="30955"/>
                  </a:lnTo>
                  <a:lnTo>
                    <a:pt x="229154" y="9346"/>
                  </a:lnTo>
                  <a:lnTo>
                    <a:pt x="189600" y="1304"/>
                  </a:lnTo>
                  <a:lnTo>
                    <a:pt x="169285" y="297"/>
                  </a:lnTo>
                  <a:lnTo>
                    <a:pt x="88856" y="0"/>
                  </a:lnTo>
                  <a:close/>
                </a:path>
                <a:path w="328295" h="361950">
                  <a:moveTo>
                    <a:pt x="158649" y="360543"/>
                  </a:moveTo>
                  <a:lnTo>
                    <a:pt x="8926" y="360543"/>
                  </a:lnTo>
                  <a:lnTo>
                    <a:pt x="75765" y="360606"/>
                  </a:lnTo>
                  <a:lnTo>
                    <a:pt x="155799" y="360589"/>
                  </a:lnTo>
                  <a:lnTo>
                    <a:pt x="158649" y="360543"/>
                  </a:lnTo>
                  <a:close/>
                </a:path>
                <a:path w="328295" h="361950">
                  <a:moveTo>
                    <a:pt x="155799" y="360589"/>
                  </a:moveTo>
                  <a:lnTo>
                    <a:pt x="138461" y="360589"/>
                  </a:lnTo>
                  <a:lnTo>
                    <a:pt x="154887" y="360603"/>
                  </a:lnTo>
                  <a:lnTo>
                    <a:pt x="155799" y="360589"/>
                  </a:lnTo>
                  <a:close/>
                </a:path>
                <a:path w="328295" h="361950">
                  <a:moveTo>
                    <a:pt x="308477" y="81821"/>
                  </a:moveTo>
                  <a:lnTo>
                    <a:pt x="127451" y="81821"/>
                  </a:lnTo>
                  <a:lnTo>
                    <a:pt x="144414" y="81928"/>
                  </a:lnTo>
                  <a:lnTo>
                    <a:pt x="161192" y="83672"/>
                  </a:lnTo>
                  <a:lnTo>
                    <a:pt x="199510" y="103595"/>
                  </a:lnTo>
                  <a:lnTo>
                    <a:pt x="216118" y="154494"/>
                  </a:lnTo>
                  <a:lnTo>
                    <a:pt x="217882" y="181571"/>
                  </a:lnTo>
                  <a:lnTo>
                    <a:pt x="216419" y="208646"/>
                  </a:lnTo>
                  <a:lnTo>
                    <a:pt x="205470" y="252118"/>
                  </a:lnTo>
                  <a:lnTo>
                    <a:pt x="164635" y="277395"/>
                  </a:lnTo>
                  <a:lnTo>
                    <a:pt x="137981" y="278956"/>
                  </a:lnTo>
                  <a:lnTo>
                    <a:pt x="309434" y="278956"/>
                  </a:lnTo>
                  <a:lnTo>
                    <a:pt x="323074" y="236609"/>
                  </a:lnTo>
                  <a:lnTo>
                    <a:pt x="327903" y="177432"/>
                  </a:lnTo>
                  <a:lnTo>
                    <a:pt x="326294" y="148380"/>
                  </a:lnTo>
                  <a:lnTo>
                    <a:pt x="321433" y="119812"/>
                  </a:lnTo>
                  <a:lnTo>
                    <a:pt x="313051" y="91751"/>
                  </a:lnTo>
                  <a:lnTo>
                    <a:pt x="308477" y="81821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1" name="bg object 23">
              <a:extLst>
                <a:ext uri="{FF2B5EF4-FFF2-40B4-BE49-F238E27FC236}">
                  <a16:creationId xmlns:a16="http://schemas.microsoft.com/office/drawing/2014/main" id="{96331E2F-473E-878A-2FAB-828855F36325}"/>
                </a:ext>
              </a:extLst>
            </p:cNvPr>
            <p:cNvSpPr/>
            <p:nvPr/>
          </p:nvSpPr>
          <p:spPr>
            <a:xfrm>
              <a:off x="10967085" y="307936"/>
              <a:ext cx="656590" cy="360045"/>
            </a:xfrm>
            <a:custGeom>
              <a:avLst/>
              <a:gdLst/>
              <a:ahLst/>
              <a:cxnLst/>
              <a:rect l="l" t="t" r="r" b="b"/>
              <a:pathLst>
                <a:path w="656590" h="360045">
                  <a:moveTo>
                    <a:pt x="342493" y="3263"/>
                  </a:moveTo>
                  <a:lnTo>
                    <a:pt x="339826" y="330"/>
                  </a:lnTo>
                  <a:lnTo>
                    <a:pt x="230162" y="330"/>
                  </a:lnTo>
                  <a:lnTo>
                    <a:pt x="230162" y="125349"/>
                  </a:lnTo>
                  <a:lnTo>
                    <a:pt x="109245" y="125349"/>
                  </a:lnTo>
                  <a:lnTo>
                    <a:pt x="109245" y="190"/>
                  </a:lnTo>
                  <a:lnTo>
                    <a:pt x="38" y="190"/>
                  </a:lnTo>
                  <a:lnTo>
                    <a:pt x="38" y="18262"/>
                  </a:lnTo>
                  <a:lnTo>
                    <a:pt x="15201" y="32245"/>
                  </a:lnTo>
                  <a:lnTo>
                    <a:pt x="28765" y="48336"/>
                  </a:lnTo>
                  <a:lnTo>
                    <a:pt x="48285" y="82727"/>
                  </a:lnTo>
                  <a:lnTo>
                    <a:pt x="60083" y="128155"/>
                  </a:lnTo>
                  <a:lnTo>
                    <a:pt x="65722" y="174764"/>
                  </a:lnTo>
                  <a:lnTo>
                    <a:pt x="65392" y="193484"/>
                  </a:lnTo>
                  <a:lnTo>
                    <a:pt x="59893" y="239814"/>
                  </a:lnTo>
                  <a:lnTo>
                    <a:pt x="48018" y="280301"/>
                  </a:lnTo>
                  <a:lnTo>
                    <a:pt x="19469" y="323062"/>
                  </a:lnTo>
                  <a:lnTo>
                    <a:pt x="0" y="340817"/>
                  </a:lnTo>
                  <a:lnTo>
                    <a:pt x="0" y="359371"/>
                  </a:lnTo>
                  <a:lnTo>
                    <a:pt x="110109" y="359371"/>
                  </a:lnTo>
                  <a:lnTo>
                    <a:pt x="110109" y="215315"/>
                  </a:lnTo>
                  <a:lnTo>
                    <a:pt x="230568" y="215315"/>
                  </a:lnTo>
                  <a:lnTo>
                    <a:pt x="230568" y="358990"/>
                  </a:lnTo>
                  <a:lnTo>
                    <a:pt x="238506" y="359765"/>
                  </a:lnTo>
                  <a:lnTo>
                    <a:pt x="245465" y="359994"/>
                  </a:lnTo>
                  <a:lnTo>
                    <a:pt x="251472" y="359054"/>
                  </a:lnTo>
                  <a:lnTo>
                    <a:pt x="255295" y="356120"/>
                  </a:lnTo>
                  <a:lnTo>
                    <a:pt x="255917" y="352526"/>
                  </a:lnTo>
                  <a:lnTo>
                    <a:pt x="335661" y="138734"/>
                  </a:lnTo>
                  <a:lnTo>
                    <a:pt x="338302" y="130594"/>
                  </a:lnTo>
                  <a:lnTo>
                    <a:pt x="340182" y="122339"/>
                  </a:lnTo>
                  <a:lnTo>
                    <a:pt x="341274" y="113919"/>
                  </a:lnTo>
                  <a:lnTo>
                    <a:pt x="341541" y="105232"/>
                  </a:lnTo>
                  <a:lnTo>
                    <a:pt x="341299" y="81470"/>
                  </a:lnTo>
                  <a:lnTo>
                    <a:pt x="341287" y="6858"/>
                  </a:lnTo>
                  <a:lnTo>
                    <a:pt x="342493" y="3263"/>
                  </a:lnTo>
                  <a:close/>
                </a:path>
                <a:path w="656590" h="360045">
                  <a:moveTo>
                    <a:pt x="656526" y="359524"/>
                  </a:moveTo>
                  <a:lnTo>
                    <a:pt x="634885" y="301383"/>
                  </a:lnTo>
                  <a:lnTo>
                    <a:pt x="615073" y="248170"/>
                  </a:lnTo>
                  <a:lnTo>
                    <a:pt x="614133" y="245656"/>
                  </a:lnTo>
                  <a:lnTo>
                    <a:pt x="559104" y="97815"/>
                  </a:lnTo>
                  <a:lnTo>
                    <a:pt x="538937" y="43637"/>
                  </a:lnTo>
                  <a:lnTo>
                    <a:pt x="538937" y="157797"/>
                  </a:lnTo>
                  <a:lnTo>
                    <a:pt x="493141" y="191846"/>
                  </a:lnTo>
                  <a:lnTo>
                    <a:pt x="499719" y="212344"/>
                  </a:lnTo>
                  <a:lnTo>
                    <a:pt x="502970" y="222618"/>
                  </a:lnTo>
                  <a:lnTo>
                    <a:pt x="506133" y="232905"/>
                  </a:lnTo>
                  <a:lnTo>
                    <a:pt x="507441" y="237261"/>
                  </a:lnTo>
                  <a:lnTo>
                    <a:pt x="510501" y="241350"/>
                  </a:lnTo>
                  <a:lnTo>
                    <a:pt x="508876" y="246354"/>
                  </a:lnTo>
                  <a:lnTo>
                    <a:pt x="511251" y="245656"/>
                  </a:lnTo>
                  <a:lnTo>
                    <a:pt x="510451" y="247015"/>
                  </a:lnTo>
                  <a:lnTo>
                    <a:pt x="510044" y="248170"/>
                  </a:lnTo>
                  <a:lnTo>
                    <a:pt x="508965" y="248056"/>
                  </a:lnTo>
                  <a:lnTo>
                    <a:pt x="508558" y="247484"/>
                  </a:lnTo>
                  <a:lnTo>
                    <a:pt x="508622" y="247218"/>
                  </a:lnTo>
                  <a:lnTo>
                    <a:pt x="508800" y="246430"/>
                  </a:lnTo>
                  <a:lnTo>
                    <a:pt x="499935" y="241604"/>
                  </a:lnTo>
                  <a:lnTo>
                    <a:pt x="491718" y="235788"/>
                  </a:lnTo>
                  <a:lnTo>
                    <a:pt x="483755" y="229616"/>
                  </a:lnTo>
                  <a:lnTo>
                    <a:pt x="475615" y="223697"/>
                  </a:lnTo>
                  <a:lnTo>
                    <a:pt x="471411" y="220903"/>
                  </a:lnTo>
                  <a:lnTo>
                    <a:pt x="467360" y="217868"/>
                  </a:lnTo>
                  <a:lnTo>
                    <a:pt x="462508" y="214426"/>
                  </a:lnTo>
                  <a:lnTo>
                    <a:pt x="416902" y="247218"/>
                  </a:lnTo>
                  <a:lnTo>
                    <a:pt x="414896" y="245414"/>
                  </a:lnTo>
                  <a:lnTo>
                    <a:pt x="431812" y="191782"/>
                  </a:lnTo>
                  <a:lnTo>
                    <a:pt x="383552" y="156095"/>
                  </a:lnTo>
                  <a:lnTo>
                    <a:pt x="443280" y="156095"/>
                  </a:lnTo>
                  <a:lnTo>
                    <a:pt x="462407" y="97815"/>
                  </a:lnTo>
                  <a:lnTo>
                    <a:pt x="481609" y="155625"/>
                  </a:lnTo>
                  <a:lnTo>
                    <a:pt x="537781" y="155625"/>
                  </a:lnTo>
                  <a:lnTo>
                    <a:pt x="538937" y="157797"/>
                  </a:lnTo>
                  <a:lnTo>
                    <a:pt x="538937" y="43637"/>
                  </a:lnTo>
                  <a:lnTo>
                    <a:pt x="522693" y="0"/>
                  </a:lnTo>
                  <a:lnTo>
                    <a:pt x="401078" y="0"/>
                  </a:lnTo>
                  <a:lnTo>
                    <a:pt x="267385" y="359244"/>
                  </a:lnTo>
                  <a:lnTo>
                    <a:pt x="380580" y="359244"/>
                  </a:lnTo>
                  <a:lnTo>
                    <a:pt x="385025" y="344335"/>
                  </a:lnTo>
                  <a:lnTo>
                    <a:pt x="389191" y="329641"/>
                  </a:lnTo>
                  <a:lnTo>
                    <a:pt x="393484" y="315290"/>
                  </a:lnTo>
                  <a:lnTo>
                    <a:pt x="398272" y="301383"/>
                  </a:lnTo>
                  <a:lnTo>
                    <a:pt x="522884" y="301383"/>
                  </a:lnTo>
                  <a:lnTo>
                    <a:pt x="527481" y="316547"/>
                  </a:lnTo>
                  <a:lnTo>
                    <a:pt x="531495" y="331571"/>
                  </a:lnTo>
                  <a:lnTo>
                    <a:pt x="535927" y="346036"/>
                  </a:lnTo>
                  <a:lnTo>
                    <a:pt x="541845" y="359524"/>
                  </a:lnTo>
                  <a:lnTo>
                    <a:pt x="656526" y="359524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bg object 24">
              <a:extLst>
                <a:ext uri="{FF2B5EF4-FFF2-40B4-BE49-F238E27FC236}">
                  <a16:creationId xmlns:a16="http://schemas.microsoft.com/office/drawing/2014/main" id="{AA02FE95-06C4-E5AB-A3F8-11991F57B74E}"/>
                </a:ext>
              </a:extLst>
            </p:cNvPr>
            <p:cNvSpPr/>
            <p:nvPr/>
          </p:nvSpPr>
          <p:spPr>
            <a:xfrm>
              <a:off x="11522176" y="263880"/>
              <a:ext cx="391160" cy="375285"/>
            </a:xfrm>
            <a:custGeom>
              <a:avLst/>
              <a:gdLst/>
              <a:ahLst/>
              <a:cxnLst/>
              <a:rect l="l" t="t" r="r" b="b"/>
              <a:pathLst>
                <a:path w="391159" h="375284">
                  <a:moveTo>
                    <a:pt x="390753" y="239763"/>
                  </a:moveTo>
                  <a:lnTo>
                    <a:pt x="378155" y="241795"/>
                  </a:lnTo>
                  <a:lnTo>
                    <a:pt x="365747" y="243344"/>
                  </a:lnTo>
                  <a:lnTo>
                    <a:pt x="353415" y="243941"/>
                  </a:lnTo>
                  <a:lnTo>
                    <a:pt x="341033" y="243154"/>
                  </a:lnTo>
                  <a:lnTo>
                    <a:pt x="326313" y="240004"/>
                  </a:lnTo>
                  <a:lnTo>
                    <a:pt x="312394" y="234937"/>
                  </a:lnTo>
                  <a:lnTo>
                    <a:pt x="299034" y="228523"/>
                  </a:lnTo>
                  <a:lnTo>
                    <a:pt x="285991" y="221322"/>
                  </a:lnTo>
                  <a:lnTo>
                    <a:pt x="274637" y="216382"/>
                  </a:lnTo>
                  <a:lnTo>
                    <a:pt x="263486" y="214782"/>
                  </a:lnTo>
                  <a:lnTo>
                    <a:pt x="252310" y="216662"/>
                  </a:lnTo>
                  <a:lnTo>
                    <a:pt x="240868" y="222148"/>
                  </a:lnTo>
                  <a:lnTo>
                    <a:pt x="207657" y="242747"/>
                  </a:lnTo>
                  <a:lnTo>
                    <a:pt x="104762" y="305384"/>
                  </a:lnTo>
                  <a:lnTo>
                    <a:pt x="101130" y="306412"/>
                  </a:lnTo>
                  <a:lnTo>
                    <a:pt x="100177" y="311632"/>
                  </a:lnTo>
                  <a:lnTo>
                    <a:pt x="125488" y="375221"/>
                  </a:lnTo>
                  <a:lnTo>
                    <a:pt x="201104" y="325374"/>
                  </a:lnTo>
                  <a:lnTo>
                    <a:pt x="222338" y="311835"/>
                  </a:lnTo>
                  <a:lnTo>
                    <a:pt x="265899" y="286689"/>
                  </a:lnTo>
                  <a:lnTo>
                    <a:pt x="303949" y="269646"/>
                  </a:lnTo>
                  <a:lnTo>
                    <a:pt x="318084" y="268782"/>
                  </a:lnTo>
                  <a:lnTo>
                    <a:pt x="330873" y="272516"/>
                  </a:lnTo>
                  <a:lnTo>
                    <a:pt x="342506" y="280720"/>
                  </a:lnTo>
                  <a:lnTo>
                    <a:pt x="353644" y="289179"/>
                  </a:lnTo>
                  <a:lnTo>
                    <a:pt x="365023" y="293509"/>
                  </a:lnTo>
                  <a:lnTo>
                    <a:pt x="377190" y="293662"/>
                  </a:lnTo>
                  <a:lnTo>
                    <a:pt x="390753" y="289560"/>
                  </a:lnTo>
                  <a:lnTo>
                    <a:pt x="390753" y="239763"/>
                  </a:lnTo>
                  <a:close/>
                </a:path>
                <a:path w="391159" h="375284">
                  <a:moveTo>
                    <a:pt x="391045" y="138963"/>
                  </a:moveTo>
                  <a:lnTo>
                    <a:pt x="368960" y="143967"/>
                  </a:lnTo>
                  <a:lnTo>
                    <a:pt x="340842" y="151841"/>
                  </a:lnTo>
                  <a:lnTo>
                    <a:pt x="319735" y="154393"/>
                  </a:lnTo>
                  <a:lnTo>
                    <a:pt x="298538" y="153085"/>
                  </a:lnTo>
                  <a:lnTo>
                    <a:pt x="277164" y="147269"/>
                  </a:lnTo>
                  <a:lnTo>
                    <a:pt x="259753" y="140944"/>
                  </a:lnTo>
                  <a:lnTo>
                    <a:pt x="224599" y="129171"/>
                  </a:lnTo>
                  <a:lnTo>
                    <a:pt x="207086" y="123088"/>
                  </a:lnTo>
                  <a:lnTo>
                    <a:pt x="193941" y="119748"/>
                  </a:lnTo>
                  <a:lnTo>
                    <a:pt x="181025" y="119189"/>
                  </a:lnTo>
                  <a:lnTo>
                    <a:pt x="168198" y="121107"/>
                  </a:lnTo>
                  <a:lnTo>
                    <a:pt x="118541" y="142214"/>
                  </a:lnTo>
                  <a:lnTo>
                    <a:pt x="66294" y="172148"/>
                  </a:lnTo>
                  <a:lnTo>
                    <a:pt x="49530" y="183692"/>
                  </a:lnTo>
                  <a:lnTo>
                    <a:pt x="75107" y="248043"/>
                  </a:lnTo>
                  <a:lnTo>
                    <a:pt x="114312" y="220522"/>
                  </a:lnTo>
                  <a:lnTo>
                    <a:pt x="141224" y="203200"/>
                  </a:lnTo>
                  <a:lnTo>
                    <a:pt x="168973" y="187286"/>
                  </a:lnTo>
                  <a:lnTo>
                    <a:pt x="197827" y="173189"/>
                  </a:lnTo>
                  <a:lnTo>
                    <a:pt x="213245" y="167830"/>
                  </a:lnTo>
                  <a:lnTo>
                    <a:pt x="228180" y="166090"/>
                  </a:lnTo>
                  <a:lnTo>
                    <a:pt x="242874" y="168605"/>
                  </a:lnTo>
                  <a:lnTo>
                    <a:pt x="257517" y="175996"/>
                  </a:lnTo>
                  <a:lnTo>
                    <a:pt x="263436" y="179578"/>
                  </a:lnTo>
                  <a:lnTo>
                    <a:pt x="269684" y="182676"/>
                  </a:lnTo>
                  <a:lnTo>
                    <a:pt x="282536" y="188214"/>
                  </a:lnTo>
                  <a:lnTo>
                    <a:pt x="299148" y="194005"/>
                  </a:lnTo>
                  <a:lnTo>
                    <a:pt x="316052" y="197192"/>
                  </a:lnTo>
                  <a:lnTo>
                    <a:pt x="333235" y="197789"/>
                  </a:lnTo>
                  <a:lnTo>
                    <a:pt x="350710" y="195770"/>
                  </a:lnTo>
                  <a:lnTo>
                    <a:pt x="357759" y="194449"/>
                  </a:lnTo>
                  <a:lnTo>
                    <a:pt x="364883" y="191858"/>
                  </a:lnTo>
                  <a:lnTo>
                    <a:pt x="379806" y="192684"/>
                  </a:lnTo>
                  <a:lnTo>
                    <a:pt x="385381" y="189534"/>
                  </a:lnTo>
                  <a:lnTo>
                    <a:pt x="391045" y="185000"/>
                  </a:lnTo>
                  <a:lnTo>
                    <a:pt x="391045" y="138963"/>
                  </a:lnTo>
                  <a:close/>
                </a:path>
                <a:path w="391159" h="375284">
                  <a:moveTo>
                    <a:pt x="391134" y="0"/>
                  </a:moveTo>
                  <a:lnTo>
                    <a:pt x="347065" y="5245"/>
                  </a:lnTo>
                  <a:lnTo>
                    <a:pt x="340042" y="4864"/>
                  </a:lnTo>
                  <a:lnTo>
                    <a:pt x="311734" y="15760"/>
                  </a:lnTo>
                  <a:lnTo>
                    <a:pt x="238975" y="44627"/>
                  </a:lnTo>
                  <a:lnTo>
                    <a:pt x="232498" y="46164"/>
                  </a:lnTo>
                  <a:lnTo>
                    <a:pt x="226288" y="48387"/>
                  </a:lnTo>
                  <a:lnTo>
                    <a:pt x="210604" y="52120"/>
                  </a:lnTo>
                  <a:lnTo>
                    <a:pt x="195262" y="52184"/>
                  </a:lnTo>
                  <a:lnTo>
                    <a:pt x="180238" y="48907"/>
                  </a:lnTo>
                  <a:lnTo>
                    <a:pt x="165468" y="42672"/>
                  </a:lnTo>
                  <a:lnTo>
                    <a:pt x="143560" y="33070"/>
                  </a:lnTo>
                  <a:lnTo>
                    <a:pt x="121183" y="27419"/>
                  </a:lnTo>
                  <a:lnTo>
                    <a:pt x="74434" y="31419"/>
                  </a:lnTo>
                  <a:lnTo>
                    <a:pt x="33324" y="46278"/>
                  </a:lnTo>
                  <a:lnTo>
                    <a:pt x="13208" y="55422"/>
                  </a:lnTo>
                  <a:lnTo>
                    <a:pt x="4737" y="56083"/>
                  </a:lnTo>
                  <a:lnTo>
                    <a:pt x="0" y="62420"/>
                  </a:lnTo>
                  <a:lnTo>
                    <a:pt x="23977" y="118275"/>
                  </a:lnTo>
                  <a:lnTo>
                    <a:pt x="42316" y="107937"/>
                  </a:lnTo>
                  <a:lnTo>
                    <a:pt x="60680" y="98539"/>
                  </a:lnTo>
                  <a:lnTo>
                    <a:pt x="98298" y="83185"/>
                  </a:lnTo>
                  <a:lnTo>
                    <a:pt x="142481" y="72593"/>
                  </a:lnTo>
                  <a:lnTo>
                    <a:pt x="164998" y="71450"/>
                  </a:lnTo>
                  <a:lnTo>
                    <a:pt x="187871" y="74206"/>
                  </a:lnTo>
                  <a:lnTo>
                    <a:pt x="203974" y="79108"/>
                  </a:lnTo>
                  <a:lnTo>
                    <a:pt x="219240" y="85979"/>
                  </a:lnTo>
                  <a:lnTo>
                    <a:pt x="254660" y="104863"/>
                  </a:lnTo>
                  <a:lnTo>
                    <a:pt x="259626" y="105740"/>
                  </a:lnTo>
                  <a:lnTo>
                    <a:pt x="284975" y="97091"/>
                  </a:lnTo>
                  <a:lnTo>
                    <a:pt x="344766" y="79349"/>
                  </a:lnTo>
                  <a:lnTo>
                    <a:pt x="356425" y="76136"/>
                  </a:lnTo>
                  <a:lnTo>
                    <a:pt x="368173" y="73190"/>
                  </a:lnTo>
                  <a:lnTo>
                    <a:pt x="379806" y="69888"/>
                  </a:lnTo>
                  <a:lnTo>
                    <a:pt x="391134" y="65595"/>
                  </a:lnTo>
                  <a:lnTo>
                    <a:pt x="391134" y="0"/>
                  </a:lnTo>
                  <a:close/>
                </a:path>
              </a:pathLst>
            </a:custGeom>
            <a:solidFill>
              <a:srgbClr val="BD2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bg object 25">
              <a:extLst>
                <a:ext uri="{FF2B5EF4-FFF2-40B4-BE49-F238E27FC236}">
                  <a16:creationId xmlns:a16="http://schemas.microsoft.com/office/drawing/2014/main" id="{8C8AB1F9-4DB0-DBB4-0371-FA5C9F3F2BB2}"/>
                </a:ext>
              </a:extLst>
            </p:cNvPr>
            <p:cNvSpPr/>
            <p:nvPr/>
          </p:nvSpPr>
          <p:spPr>
            <a:xfrm>
              <a:off x="11475651" y="553587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2701" y="0"/>
                  </a:moveTo>
                  <a:lnTo>
                    <a:pt x="309" y="695"/>
                  </a:lnTo>
                  <a:lnTo>
                    <a:pt x="0" y="1824"/>
                  </a:lnTo>
                  <a:lnTo>
                    <a:pt x="394" y="2399"/>
                  </a:lnTo>
                  <a:lnTo>
                    <a:pt x="1485" y="2509"/>
                  </a:lnTo>
                  <a:lnTo>
                    <a:pt x="1901" y="1363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78050" y="1112011"/>
            <a:ext cx="78371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2F2F2"/>
                </a:solidFill>
              </a:rPr>
              <a:t>Three</a:t>
            </a:r>
            <a:r>
              <a:rPr sz="5400" spc="-35" dirty="0">
                <a:solidFill>
                  <a:srgbClr val="F2F2F2"/>
                </a:solidFill>
              </a:rPr>
              <a:t> </a:t>
            </a:r>
            <a:r>
              <a:rPr sz="5400" spc="-5" dirty="0">
                <a:solidFill>
                  <a:srgbClr val="FFFFFF"/>
                </a:solidFill>
              </a:rPr>
              <a:t>PHASES</a:t>
            </a:r>
            <a:r>
              <a:rPr sz="5400" spc="-30" dirty="0">
                <a:solidFill>
                  <a:srgbClr val="FFFFFF"/>
                </a:solidFill>
              </a:rPr>
              <a:t> </a:t>
            </a:r>
            <a:r>
              <a:rPr sz="5400" dirty="0">
                <a:solidFill>
                  <a:srgbClr val="FFFFFF"/>
                </a:solidFill>
              </a:rPr>
              <a:t>of</a:t>
            </a:r>
            <a:r>
              <a:rPr sz="5400" spc="-20" dirty="0">
                <a:solidFill>
                  <a:srgbClr val="FFFFFF"/>
                </a:solidFill>
              </a:rPr>
              <a:t> </a:t>
            </a:r>
            <a:r>
              <a:rPr sz="5400" dirty="0">
                <a:solidFill>
                  <a:srgbClr val="FFFFFF"/>
                </a:solidFill>
              </a:rPr>
              <a:t>TCCC</a:t>
            </a:r>
            <a:endParaRPr sz="5400"/>
          </a:p>
        </p:txBody>
      </p:sp>
      <p:sp>
        <p:nvSpPr>
          <p:cNvPr id="6" name="object 6"/>
          <p:cNvSpPr/>
          <p:nvPr/>
        </p:nvSpPr>
        <p:spPr>
          <a:xfrm>
            <a:off x="4290311" y="2800607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621" y="0"/>
                </a:moveTo>
                <a:lnTo>
                  <a:pt x="218695" y="4295"/>
                </a:lnTo>
                <a:lnTo>
                  <a:pt x="173588" y="16680"/>
                </a:lnTo>
                <a:lnTo>
                  <a:pt x="132052" y="36401"/>
                </a:lnTo>
                <a:lnTo>
                  <a:pt x="94840" y="62706"/>
                </a:lnTo>
                <a:lnTo>
                  <a:pt x="62705" y="94840"/>
                </a:lnTo>
                <a:lnTo>
                  <a:pt x="36401" y="132052"/>
                </a:lnTo>
                <a:lnTo>
                  <a:pt x="16680" y="173588"/>
                </a:lnTo>
                <a:lnTo>
                  <a:pt x="4295" y="218695"/>
                </a:lnTo>
                <a:lnTo>
                  <a:pt x="0" y="266621"/>
                </a:lnTo>
                <a:lnTo>
                  <a:pt x="4295" y="314546"/>
                </a:lnTo>
                <a:lnTo>
                  <a:pt x="16680" y="359654"/>
                </a:lnTo>
                <a:lnTo>
                  <a:pt x="36401" y="401190"/>
                </a:lnTo>
                <a:lnTo>
                  <a:pt x="62705" y="438402"/>
                </a:lnTo>
                <a:lnTo>
                  <a:pt x="94840" y="470537"/>
                </a:lnTo>
                <a:lnTo>
                  <a:pt x="132052" y="496841"/>
                </a:lnTo>
                <a:lnTo>
                  <a:pt x="173588" y="516563"/>
                </a:lnTo>
                <a:lnTo>
                  <a:pt x="218695" y="528948"/>
                </a:lnTo>
                <a:lnTo>
                  <a:pt x="266621" y="533243"/>
                </a:lnTo>
                <a:lnTo>
                  <a:pt x="314546" y="528948"/>
                </a:lnTo>
                <a:lnTo>
                  <a:pt x="359654" y="516563"/>
                </a:lnTo>
                <a:lnTo>
                  <a:pt x="401190" y="496841"/>
                </a:lnTo>
                <a:lnTo>
                  <a:pt x="438402" y="470537"/>
                </a:lnTo>
                <a:lnTo>
                  <a:pt x="470536" y="438402"/>
                </a:lnTo>
                <a:lnTo>
                  <a:pt x="496841" y="401190"/>
                </a:lnTo>
                <a:lnTo>
                  <a:pt x="516562" y="359654"/>
                </a:lnTo>
                <a:lnTo>
                  <a:pt x="528946" y="314546"/>
                </a:lnTo>
                <a:lnTo>
                  <a:pt x="533242" y="266621"/>
                </a:lnTo>
                <a:lnTo>
                  <a:pt x="528946" y="218695"/>
                </a:lnTo>
                <a:lnTo>
                  <a:pt x="516562" y="173588"/>
                </a:lnTo>
                <a:lnTo>
                  <a:pt x="496841" y="132052"/>
                </a:lnTo>
                <a:lnTo>
                  <a:pt x="470536" y="94840"/>
                </a:lnTo>
                <a:lnTo>
                  <a:pt x="438402" y="62706"/>
                </a:lnTo>
                <a:lnTo>
                  <a:pt x="401190" y="36401"/>
                </a:lnTo>
                <a:lnTo>
                  <a:pt x="359654" y="16680"/>
                </a:lnTo>
                <a:lnTo>
                  <a:pt x="314546" y="4295"/>
                </a:lnTo>
                <a:lnTo>
                  <a:pt x="266621" y="0"/>
                </a:lnTo>
                <a:close/>
              </a:path>
            </a:pathLst>
          </a:custGeom>
          <a:solidFill>
            <a:srgbClr val="687A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445012" y="2829051"/>
            <a:ext cx="22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7421" y="2746564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621" y="0"/>
                </a:moveTo>
                <a:lnTo>
                  <a:pt x="218695" y="4295"/>
                </a:lnTo>
                <a:lnTo>
                  <a:pt x="173588" y="16680"/>
                </a:lnTo>
                <a:lnTo>
                  <a:pt x="132052" y="36401"/>
                </a:lnTo>
                <a:lnTo>
                  <a:pt x="94840" y="62705"/>
                </a:lnTo>
                <a:lnTo>
                  <a:pt x="62706" y="94840"/>
                </a:lnTo>
                <a:lnTo>
                  <a:pt x="36401" y="132052"/>
                </a:lnTo>
                <a:lnTo>
                  <a:pt x="16680" y="173588"/>
                </a:lnTo>
                <a:lnTo>
                  <a:pt x="4295" y="218695"/>
                </a:lnTo>
                <a:lnTo>
                  <a:pt x="0" y="266621"/>
                </a:lnTo>
                <a:lnTo>
                  <a:pt x="4295" y="314546"/>
                </a:lnTo>
                <a:lnTo>
                  <a:pt x="16680" y="359654"/>
                </a:lnTo>
                <a:lnTo>
                  <a:pt x="36401" y="401190"/>
                </a:lnTo>
                <a:lnTo>
                  <a:pt x="62706" y="438402"/>
                </a:lnTo>
                <a:lnTo>
                  <a:pt x="94840" y="470536"/>
                </a:lnTo>
                <a:lnTo>
                  <a:pt x="132052" y="496841"/>
                </a:lnTo>
                <a:lnTo>
                  <a:pt x="173588" y="516562"/>
                </a:lnTo>
                <a:lnTo>
                  <a:pt x="218695" y="528946"/>
                </a:lnTo>
                <a:lnTo>
                  <a:pt x="266621" y="533242"/>
                </a:lnTo>
                <a:lnTo>
                  <a:pt x="314547" y="528946"/>
                </a:lnTo>
                <a:lnTo>
                  <a:pt x="359654" y="516562"/>
                </a:lnTo>
                <a:lnTo>
                  <a:pt x="401190" y="496841"/>
                </a:lnTo>
                <a:lnTo>
                  <a:pt x="438402" y="470536"/>
                </a:lnTo>
                <a:lnTo>
                  <a:pt x="470537" y="438402"/>
                </a:lnTo>
                <a:lnTo>
                  <a:pt x="496841" y="401190"/>
                </a:lnTo>
                <a:lnTo>
                  <a:pt x="516562" y="359654"/>
                </a:lnTo>
                <a:lnTo>
                  <a:pt x="528947" y="314546"/>
                </a:lnTo>
                <a:lnTo>
                  <a:pt x="533243" y="266621"/>
                </a:lnTo>
                <a:lnTo>
                  <a:pt x="528947" y="218695"/>
                </a:lnTo>
                <a:lnTo>
                  <a:pt x="516562" y="173588"/>
                </a:lnTo>
                <a:lnTo>
                  <a:pt x="496841" y="132052"/>
                </a:lnTo>
                <a:lnTo>
                  <a:pt x="470537" y="94840"/>
                </a:lnTo>
                <a:lnTo>
                  <a:pt x="438402" y="62705"/>
                </a:lnTo>
                <a:lnTo>
                  <a:pt x="401190" y="36401"/>
                </a:lnTo>
                <a:lnTo>
                  <a:pt x="359654" y="16680"/>
                </a:lnTo>
                <a:lnTo>
                  <a:pt x="314547" y="4295"/>
                </a:lnTo>
                <a:lnTo>
                  <a:pt x="266621" y="0"/>
                </a:lnTo>
                <a:close/>
              </a:path>
            </a:pathLst>
          </a:custGeom>
          <a:solidFill>
            <a:srgbClr val="687A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32124" y="2774187"/>
            <a:ext cx="22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53897" y="3678939"/>
            <a:ext cx="2436495" cy="581025"/>
          </a:xfrm>
          <a:custGeom>
            <a:avLst/>
            <a:gdLst/>
            <a:ahLst/>
            <a:cxnLst/>
            <a:rect l="l" t="t" r="r" b="b"/>
            <a:pathLst>
              <a:path w="2436495" h="581025">
                <a:moveTo>
                  <a:pt x="2147734" y="0"/>
                </a:moveTo>
                <a:lnTo>
                  <a:pt x="288754" y="0"/>
                </a:lnTo>
                <a:lnTo>
                  <a:pt x="241917" y="3779"/>
                </a:lnTo>
                <a:lnTo>
                  <a:pt x="197485" y="14721"/>
                </a:lnTo>
                <a:lnTo>
                  <a:pt x="156055" y="32230"/>
                </a:lnTo>
                <a:lnTo>
                  <a:pt x="118220" y="55713"/>
                </a:lnTo>
                <a:lnTo>
                  <a:pt x="84574" y="84574"/>
                </a:lnTo>
                <a:lnTo>
                  <a:pt x="55713" y="118220"/>
                </a:lnTo>
                <a:lnTo>
                  <a:pt x="32230" y="156056"/>
                </a:lnTo>
                <a:lnTo>
                  <a:pt x="14720" y="197486"/>
                </a:lnTo>
                <a:lnTo>
                  <a:pt x="3779" y="241918"/>
                </a:lnTo>
                <a:lnTo>
                  <a:pt x="0" y="288756"/>
                </a:lnTo>
                <a:lnTo>
                  <a:pt x="0" y="291948"/>
                </a:lnTo>
                <a:lnTo>
                  <a:pt x="3779" y="338786"/>
                </a:lnTo>
                <a:lnTo>
                  <a:pt x="14720" y="383217"/>
                </a:lnTo>
                <a:lnTo>
                  <a:pt x="32230" y="424648"/>
                </a:lnTo>
                <a:lnTo>
                  <a:pt x="55713" y="462483"/>
                </a:lnTo>
                <a:lnTo>
                  <a:pt x="84574" y="496129"/>
                </a:lnTo>
                <a:lnTo>
                  <a:pt x="118220" y="524990"/>
                </a:lnTo>
                <a:lnTo>
                  <a:pt x="156055" y="548473"/>
                </a:lnTo>
                <a:lnTo>
                  <a:pt x="197485" y="565982"/>
                </a:lnTo>
                <a:lnTo>
                  <a:pt x="241917" y="576924"/>
                </a:lnTo>
                <a:lnTo>
                  <a:pt x="288754" y="580703"/>
                </a:lnTo>
                <a:lnTo>
                  <a:pt x="2147734" y="580703"/>
                </a:lnTo>
                <a:lnTo>
                  <a:pt x="2194572" y="576924"/>
                </a:lnTo>
                <a:lnTo>
                  <a:pt x="2239003" y="565982"/>
                </a:lnTo>
                <a:lnTo>
                  <a:pt x="2280434" y="548473"/>
                </a:lnTo>
                <a:lnTo>
                  <a:pt x="2318269" y="524990"/>
                </a:lnTo>
                <a:lnTo>
                  <a:pt x="2351915" y="496129"/>
                </a:lnTo>
                <a:lnTo>
                  <a:pt x="2380776" y="462483"/>
                </a:lnTo>
                <a:lnTo>
                  <a:pt x="2404259" y="424648"/>
                </a:lnTo>
                <a:lnTo>
                  <a:pt x="2421768" y="383217"/>
                </a:lnTo>
                <a:lnTo>
                  <a:pt x="2432710" y="338786"/>
                </a:lnTo>
                <a:lnTo>
                  <a:pt x="2436489" y="291948"/>
                </a:lnTo>
                <a:lnTo>
                  <a:pt x="2436489" y="288756"/>
                </a:lnTo>
                <a:lnTo>
                  <a:pt x="2432710" y="241918"/>
                </a:lnTo>
                <a:lnTo>
                  <a:pt x="2421768" y="197486"/>
                </a:lnTo>
                <a:lnTo>
                  <a:pt x="2404259" y="156056"/>
                </a:lnTo>
                <a:lnTo>
                  <a:pt x="2380776" y="118220"/>
                </a:lnTo>
                <a:lnTo>
                  <a:pt x="2351915" y="84574"/>
                </a:lnTo>
                <a:lnTo>
                  <a:pt x="2318269" y="55713"/>
                </a:lnTo>
                <a:lnTo>
                  <a:pt x="2280434" y="32230"/>
                </a:lnTo>
                <a:lnTo>
                  <a:pt x="2239003" y="14721"/>
                </a:lnTo>
                <a:lnTo>
                  <a:pt x="2194572" y="3779"/>
                </a:lnTo>
                <a:lnTo>
                  <a:pt x="2147734" y="0"/>
                </a:lnTo>
                <a:close/>
              </a:path>
            </a:pathLst>
          </a:custGeom>
          <a:solidFill>
            <a:srgbClr val="D63A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46548" y="2659380"/>
            <a:ext cx="2736215" cy="155194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500"/>
              </a:spcBef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r>
              <a:rPr sz="32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UNDER </a:t>
            </a:r>
            <a:r>
              <a:rPr sz="3200" b="1" spc="-8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FIRE</a:t>
            </a:r>
            <a:endParaRPr sz="3200">
              <a:latin typeface="Arial"/>
              <a:cs typeface="Arial"/>
            </a:endParaRPr>
          </a:p>
          <a:p>
            <a:pPr marL="320675" marR="598805" indent="222885">
              <a:lnSpc>
                <a:spcPts val="1800"/>
              </a:lnSpc>
              <a:spcBef>
                <a:spcPts val="1055"/>
              </a:spcBef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RETURN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FIRE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TAKE</a:t>
            </a: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COVER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46548" y="4377435"/>
            <a:ext cx="212344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Quick</a:t>
            </a:r>
            <a:r>
              <a:rPr sz="16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decision-making: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46548" y="4624323"/>
            <a:ext cx="2437130" cy="136652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60"/>
              </a:spcBef>
              <a:buClr>
                <a:srgbClr val="F26535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Consider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scene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safety</a:t>
            </a:r>
            <a:endParaRPr sz="1600">
              <a:latin typeface="Arial MT"/>
              <a:cs typeface="Arial MT"/>
            </a:endParaRPr>
          </a:p>
          <a:p>
            <a:pPr marL="298450" marR="29209" indent="-285750">
              <a:lnSpc>
                <a:spcPct val="100000"/>
              </a:lnSpc>
              <a:spcBef>
                <a:spcPts val="960"/>
              </a:spcBef>
              <a:buClr>
                <a:srgbClr val="F26535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Identify and control life-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threatening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bleeding</a:t>
            </a:r>
            <a:endParaRPr sz="1600">
              <a:latin typeface="Arial MT"/>
              <a:cs typeface="Arial MT"/>
            </a:endParaRPr>
          </a:p>
          <a:p>
            <a:pPr marL="298450" indent="-285750">
              <a:lnSpc>
                <a:spcPct val="100000"/>
              </a:lnSpc>
              <a:spcBef>
                <a:spcPts val="960"/>
              </a:spcBef>
              <a:buClr>
                <a:srgbClr val="F26535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Move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casualty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safety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901925" y="3637324"/>
            <a:ext cx="2526665" cy="551180"/>
          </a:xfrm>
          <a:custGeom>
            <a:avLst/>
            <a:gdLst/>
            <a:ahLst/>
            <a:cxnLst/>
            <a:rect l="l" t="t" r="r" b="b"/>
            <a:pathLst>
              <a:path w="2526665" h="551179">
                <a:moveTo>
                  <a:pt x="2252337" y="0"/>
                </a:moveTo>
                <a:lnTo>
                  <a:pt x="273951" y="0"/>
                </a:lnTo>
                <a:lnTo>
                  <a:pt x="224708" y="4413"/>
                </a:lnTo>
                <a:lnTo>
                  <a:pt x="178361" y="17139"/>
                </a:lnTo>
                <a:lnTo>
                  <a:pt x="135683" y="37402"/>
                </a:lnTo>
                <a:lnTo>
                  <a:pt x="97448" y="64430"/>
                </a:lnTo>
                <a:lnTo>
                  <a:pt x="64430" y="97449"/>
                </a:lnTo>
                <a:lnTo>
                  <a:pt x="37402" y="135684"/>
                </a:lnTo>
                <a:lnTo>
                  <a:pt x="17139" y="178362"/>
                </a:lnTo>
                <a:lnTo>
                  <a:pt x="4413" y="224709"/>
                </a:lnTo>
                <a:lnTo>
                  <a:pt x="0" y="273952"/>
                </a:lnTo>
                <a:lnTo>
                  <a:pt x="0" y="276981"/>
                </a:lnTo>
                <a:lnTo>
                  <a:pt x="4413" y="326225"/>
                </a:lnTo>
                <a:lnTo>
                  <a:pt x="17139" y="372573"/>
                </a:lnTo>
                <a:lnTo>
                  <a:pt x="37402" y="415251"/>
                </a:lnTo>
                <a:lnTo>
                  <a:pt x="64430" y="453486"/>
                </a:lnTo>
                <a:lnTo>
                  <a:pt x="97448" y="486504"/>
                </a:lnTo>
                <a:lnTo>
                  <a:pt x="135683" y="513532"/>
                </a:lnTo>
                <a:lnTo>
                  <a:pt x="178361" y="533795"/>
                </a:lnTo>
                <a:lnTo>
                  <a:pt x="224708" y="546521"/>
                </a:lnTo>
                <a:lnTo>
                  <a:pt x="273951" y="550934"/>
                </a:lnTo>
                <a:lnTo>
                  <a:pt x="2252337" y="550934"/>
                </a:lnTo>
                <a:lnTo>
                  <a:pt x="2301580" y="546521"/>
                </a:lnTo>
                <a:lnTo>
                  <a:pt x="2347927" y="533795"/>
                </a:lnTo>
                <a:lnTo>
                  <a:pt x="2390605" y="513532"/>
                </a:lnTo>
                <a:lnTo>
                  <a:pt x="2428840" y="486504"/>
                </a:lnTo>
                <a:lnTo>
                  <a:pt x="2461858" y="453486"/>
                </a:lnTo>
                <a:lnTo>
                  <a:pt x="2488886" y="415251"/>
                </a:lnTo>
                <a:lnTo>
                  <a:pt x="2509149" y="372573"/>
                </a:lnTo>
                <a:lnTo>
                  <a:pt x="2521875" y="326225"/>
                </a:lnTo>
                <a:lnTo>
                  <a:pt x="2526289" y="276981"/>
                </a:lnTo>
                <a:lnTo>
                  <a:pt x="2526289" y="273952"/>
                </a:lnTo>
                <a:lnTo>
                  <a:pt x="2521875" y="224709"/>
                </a:lnTo>
                <a:lnTo>
                  <a:pt x="2509149" y="178362"/>
                </a:lnTo>
                <a:lnTo>
                  <a:pt x="2488886" y="135684"/>
                </a:lnTo>
                <a:lnTo>
                  <a:pt x="2461858" y="97449"/>
                </a:lnTo>
                <a:lnTo>
                  <a:pt x="2428840" y="64430"/>
                </a:lnTo>
                <a:lnTo>
                  <a:pt x="2390605" y="37402"/>
                </a:lnTo>
                <a:lnTo>
                  <a:pt x="2347927" y="17139"/>
                </a:lnTo>
                <a:lnTo>
                  <a:pt x="2301580" y="4413"/>
                </a:lnTo>
                <a:lnTo>
                  <a:pt x="225233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907979" y="2680716"/>
            <a:ext cx="2463800" cy="147256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500"/>
              </a:spcBef>
            </a:pP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TACTICAL </a:t>
            </a: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FIELD</a:t>
            </a:r>
            <a:r>
              <a:rPr sz="32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endParaRPr sz="3200">
              <a:latin typeface="Arial"/>
              <a:cs typeface="Arial"/>
            </a:endParaRPr>
          </a:p>
          <a:p>
            <a:pPr marL="468630" marR="410845" indent="183515">
              <a:lnSpc>
                <a:spcPts val="1800"/>
              </a:lnSpc>
              <a:spcBef>
                <a:spcPts val="430"/>
              </a:spcBef>
            </a:pPr>
            <a:r>
              <a:rPr sz="1600" b="1" spc="-5" dirty="0">
                <a:latin typeface="Arial"/>
                <a:cs typeface="Arial"/>
              </a:rPr>
              <a:t>COVER </a:t>
            </a:r>
            <a:r>
              <a:rPr sz="1600" b="1" spc="-10" dirty="0">
                <a:latin typeface="Arial"/>
                <a:cs typeface="Arial"/>
              </a:rPr>
              <a:t>AND </a:t>
            </a:r>
            <a:r>
              <a:rPr sz="1600" b="1" spc="-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C</a:t>
            </a:r>
            <a:r>
              <a:rPr sz="1600" b="1" spc="5" dirty="0">
                <a:latin typeface="Arial"/>
                <a:cs typeface="Arial"/>
              </a:rPr>
              <a:t>O</a:t>
            </a:r>
            <a:r>
              <a:rPr sz="1600" b="1" spc="-10" dirty="0">
                <a:latin typeface="Arial"/>
                <a:cs typeface="Arial"/>
              </a:rPr>
              <a:t>NCEA</a:t>
            </a:r>
            <a:r>
              <a:rPr sz="1600" b="1" spc="-5" dirty="0">
                <a:latin typeface="Arial"/>
                <a:cs typeface="Arial"/>
              </a:rPr>
              <a:t>L</a:t>
            </a:r>
            <a:r>
              <a:rPr sz="1600" b="1" dirty="0">
                <a:latin typeface="Arial"/>
                <a:cs typeface="Arial"/>
              </a:rPr>
              <a:t>M</a:t>
            </a:r>
            <a:r>
              <a:rPr sz="1600" b="1" spc="-10" dirty="0">
                <a:latin typeface="Arial"/>
                <a:cs typeface="Arial"/>
              </a:rPr>
              <a:t>ENT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923389" y="2780708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621" y="0"/>
                </a:moveTo>
                <a:lnTo>
                  <a:pt x="218695" y="4295"/>
                </a:lnTo>
                <a:lnTo>
                  <a:pt x="173588" y="16680"/>
                </a:lnTo>
                <a:lnTo>
                  <a:pt x="132052" y="36401"/>
                </a:lnTo>
                <a:lnTo>
                  <a:pt x="94840" y="62705"/>
                </a:lnTo>
                <a:lnTo>
                  <a:pt x="62705" y="94840"/>
                </a:lnTo>
                <a:lnTo>
                  <a:pt x="36401" y="132052"/>
                </a:lnTo>
                <a:lnTo>
                  <a:pt x="16680" y="173588"/>
                </a:lnTo>
                <a:lnTo>
                  <a:pt x="4295" y="218695"/>
                </a:lnTo>
                <a:lnTo>
                  <a:pt x="0" y="266621"/>
                </a:lnTo>
                <a:lnTo>
                  <a:pt x="4295" y="314546"/>
                </a:lnTo>
                <a:lnTo>
                  <a:pt x="16680" y="359654"/>
                </a:lnTo>
                <a:lnTo>
                  <a:pt x="36401" y="401190"/>
                </a:lnTo>
                <a:lnTo>
                  <a:pt x="62705" y="438402"/>
                </a:lnTo>
                <a:lnTo>
                  <a:pt x="94840" y="470536"/>
                </a:lnTo>
                <a:lnTo>
                  <a:pt x="132052" y="496841"/>
                </a:lnTo>
                <a:lnTo>
                  <a:pt x="173588" y="516562"/>
                </a:lnTo>
                <a:lnTo>
                  <a:pt x="218695" y="528946"/>
                </a:lnTo>
                <a:lnTo>
                  <a:pt x="266621" y="533242"/>
                </a:lnTo>
                <a:lnTo>
                  <a:pt x="314546" y="528946"/>
                </a:lnTo>
                <a:lnTo>
                  <a:pt x="359654" y="516562"/>
                </a:lnTo>
                <a:lnTo>
                  <a:pt x="401190" y="496841"/>
                </a:lnTo>
                <a:lnTo>
                  <a:pt x="438402" y="470536"/>
                </a:lnTo>
                <a:lnTo>
                  <a:pt x="470536" y="438402"/>
                </a:lnTo>
                <a:lnTo>
                  <a:pt x="496841" y="401190"/>
                </a:lnTo>
                <a:lnTo>
                  <a:pt x="516562" y="359654"/>
                </a:lnTo>
                <a:lnTo>
                  <a:pt x="528946" y="314546"/>
                </a:lnTo>
                <a:lnTo>
                  <a:pt x="533242" y="266621"/>
                </a:lnTo>
                <a:lnTo>
                  <a:pt x="528946" y="218695"/>
                </a:lnTo>
                <a:lnTo>
                  <a:pt x="516562" y="173588"/>
                </a:lnTo>
                <a:lnTo>
                  <a:pt x="496841" y="132052"/>
                </a:lnTo>
                <a:lnTo>
                  <a:pt x="470536" y="94840"/>
                </a:lnTo>
                <a:lnTo>
                  <a:pt x="438402" y="62705"/>
                </a:lnTo>
                <a:lnTo>
                  <a:pt x="401190" y="36401"/>
                </a:lnTo>
                <a:lnTo>
                  <a:pt x="359654" y="16680"/>
                </a:lnTo>
                <a:lnTo>
                  <a:pt x="314546" y="4295"/>
                </a:lnTo>
                <a:lnTo>
                  <a:pt x="266621" y="0"/>
                </a:lnTo>
                <a:close/>
              </a:path>
            </a:pathLst>
          </a:custGeom>
          <a:solidFill>
            <a:srgbClr val="687A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078091" y="2807715"/>
            <a:ext cx="22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24233" y="4812948"/>
            <a:ext cx="0" cy="194310"/>
          </a:xfrm>
          <a:custGeom>
            <a:avLst/>
            <a:gdLst/>
            <a:ahLst/>
            <a:cxnLst/>
            <a:rect l="l" t="t" r="r" b="b"/>
            <a:pathLst>
              <a:path h="194310">
                <a:moveTo>
                  <a:pt x="0" y="194204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24233" y="5139945"/>
            <a:ext cx="0" cy="502284"/>
          </a:xfrm>
          <a:custGeom>
            <a:avLst/>
            <a:gdLst/>
            <a:ahLst/>
            <a:cxnLst/>
            <a:rect l="l" t="t" r="r" b="b"/>
            <a:pathLst>
              <a:path h="502285">
                <a:moveTo>
                  <a:pt x="0" y="502236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24233" y="5774973"/>
            <a:ext cx="0" cy="194310"/>
          </a:xfrm>
          <a:custGeom>
            <a:avLst/>
            <a:gdLst/>
            <a:ahLst/>
            <a:cxnLst/>
            <a:rect l="l" t="t" r="r" b="b"/>
            <a:pathLst>
              <a:path h="194310">
                <a:moveTo>
                  <a:pt x="0" y="194204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902293" y="4386579"/>
            <a:ext cx="22599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Basic</a:t>
            </a:r>
            <a:r>
              <a:rPr sz="16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management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plan: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16395" y="4680187"/>
            <a:ext cx="114300" cy="344805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5"/>
              </a:lnSpc>
            </a:pPr>
            <a:r>
              <a:rPr sz="1600" dirty="0">
                <a:solidFill>
                  <a:srgbClr val="ED7D31"/>
                </a:solidFill>
                <a:latin typeface="Wingdings"/>
                <a:cs typeface="Wingdings"/>
              </a:rPr>
              <a:t>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902293" y="4627372"/>
            <a:ext cx="2910840" cy="124777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98450" marR="177800">
              <a:lnSpc>
                <a:spcPts val="1900"/>
              </a:lnSpc>
              <a:spcBef>
                <a:spcPts val="18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Maintain tactical situational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awareness</a:t>
            </a:r>
            <a:endParaRPr sz="1600">
              <a:latin typeface="Arial MT"/>
              <a:cs typeface="Arial MT"/>
            </a:endParaRPr>
          </a:p>
          <a:p>
            <a:pPr marL="298450" indent="-285750">
              <a:lnSpc>
                <a:spcPts val="1820"/>
              </a:lnSpc>
              <a:buClr>
                <a:srgbClr val="ED7D31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Triage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casualties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required</a:t>
            </a:r>
            <a:endParaRPr sz="1600">
              <a:latin typeface="Arial MT"/>
              <a:cs typeface="Arial MT"/>
            </a:endParaRPr>
          </a:p>
          <a:p>
            <a:pPr marL="298450" indent="-285750">
              <a:lnSpc>
                <a:spcPts val="1910"/>
              </a:lnSpc>
              <a:buClr>
                <a:srgbClr val="ED7D31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Conduct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MARCH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Arial MT"/>
                <a:cs typeface="Arial MT"/>
              </a:rPr>
              <a:t>PAWS</a:t>
            </a:r>
            <a:endParaRPr sz="1600">
              <a:latin typeface="Arial MT"/>
              <a:cs typeface="Arial MT"/>
            </a:endParaRPr>
          </a:p>
          <a:p>
            <a:pPr marL="29845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assessment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973544" y="5133978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5">
                <a:moveTo>
                  <a:pt x="0" y="20102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973544" y="5449027"/>
            <a:ext cx="0" cy="379730"/>
          </a:xfrm>
          <a:custGeom>
            <a:avLst/>
            <a:gdLst/>
            <a:ahLst/>
            <a:cxnLst/>
            <a:rect l="l" t="t" r="r" b="b"/>
            <a:pathLst>
              <a:path h="379729">
                <a:moveTo>
                  <a:pt x="0" y="379736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535371" y="2659380"/>
            <a:ext cx="2974340" cy="225869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326390">
              <a:lnSpc>
                <a:spcPct val="90000"/>
              </a:lnSpc>
              <a:spcBef>
                <a:spcPts val="480"/>
              </a:spcBef>
            </a:pP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TACTICAL </a:t>
            </a: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23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ACU</a:t>
            </a:r>
            <a:r>
              <a:rPr sz="3200" b="1" spc="-2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N  CARE</a:t>
            </a:r>
            <a:endParaRPr sz="3200">
              <a:latin typeface="Arial"/>
              <a:cs typeface="Arial"/>
            </a:endParaRPr>
          </a:p>
          <a:p>
            <a:pPr marL="12700" marR="5080">
              <a:lnSpc>
                <a:spcPts val="1900"/>
              </a:lnSpc>
              <a:spcBef>
                <a:spcPts val="120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More deliberate assessment and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treatment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unrecognized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ts val="1830"/>
              </a:lnSpc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life-threatening</a:t>
            </a:r>
            <a:r>
              <a:rPr sz="16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injuries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535371" y="4892547"/>
            <a:ext cx="3066415" cy="763270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85"/>
              </a:spcBef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Pre-evacuation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procedures</a:t>
            </a:r>
            <a:endParaRPr sz="1600">
              <a:latin typeface="Arial MT"/>
              <a:cs typeface="Arial MT"/>
            </a:endParaRPr>
          </a:p>
          <a:p>
            <a:pPr marL="298450" indent="-285750">
              <a:lnSpc>
                <a:spcPct val="100000"/>
              </a:lnSpc>
              <a:spcBef>
                <a:spcPts val="980"/>
              </a:spcBef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Continuation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documentation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535371" y="5983732"/>
            <a:ext cx="2987675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NOTE: This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covered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more </a:t>
            </a:r>
            <a:r>
              <a:rPr sz="1600" b="1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advanced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TCCC training!</a:t>
            </a:r>
            <a:endParaRPr sz="16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593439" y="5041751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5">
                <a:moveTo>
                  <a:pt x="0" y="20102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593439" y="5393198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5">
                <a:moveTo>
                  <a:pt x="0" y="20102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904645" y="2649043"/>
            <a:ext cx="4287520" cy="3907154"/>
          </a:xfrm>
          <a:custGeom>
            <a:avLst/>
            <a:gdLst/>
            <a:ahLst/>
            <a:cxnLst/>
            <a:rect l="l" t="t" r="r" b="b"/>
            <a:pathLst>
              <a:path w="4287520" h="3907154">
                <a:moveTo>
                  <a:pt x="4287354" y="0"/>
                </a:moveTo>
                <a:lnTo>
                  <a:pt x="0" y="0"/>
                </a:lnTo>
                <a:lnTo>
                  <a:pt x="0" y="3906541"/>
                </a:lnTo>
                <a:lnTo>
                  <a:pt x="4287354" y="3906541"/>
                </a:lnTo>
                <a:lnTo>
                  <a:pt x="4287354" y="0"/>
                </a:lnTo>
                <a:close/>
              </a:path>
            </a:pathLst>
          </a:custGeom>
          <a:solidFill>
            <a:srgbClr val="2E3334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2575479"/>
            <a:ext cx="4287520" cy="4209415"/>
          </a:xfrm>
          <a:custGeom>
            <a:avLst/>
            <a:gdLst/>
            <a:ahLst/>
            <a:cxnLst/>
            <a:rect l="l" t="t" r="r" b="b"/>
            <a:pathLst>
              <a:path w="4287520" h="4209415">
                <a:moveTo>
                  <a:pt x="4287355" y="0"/>
                </a:moveTo>
                <a:lnTo>
                  <a:pt x="0" y="0"/>
                </a:lnTo>
                <a:lnTo>
                  <a:pt x="0" y="4208956"/>
                </a:lnTo>
                <a:lnTo>
                  <a:pt x="4287355" y="4208956"/>
                </a:lnTo>
                <a:lnTo>
                  <a:pt x="4287355" y="0"/>
                </a:lnTo>
                <a:close/>
              </a:path>
            </a:pathLst>
          </a:custGeom>
          <a:solidFill>
            <a:srgbClr val="2E3334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4</a:t>
            </a:fld>
            <a:endParaRPr dirty="0"/>
          </a:p>
        </p:txBody>
      </p:sp>
      <p:sp>
        <p:nvSpPr>
          <p:cNvPr id="35" name="object 27">
            <a:extLst>
              <a:ext uri="{FF2B5EF4-FFF2-40B4-BE49-F238E27FC236}">
                <a16:creationId xmlns:a16="http://schemas.microsoft.com/office/drawing/2014/main" id="{A6D6310D-3F3D-10BA-3EA5-61A05298D76D}"/>
              </a:ext>
            </a:extLst>
          </p:cNvPr>
          <p:cNvSpPr/>
          <p:nvPr/>
        </p:nvSpPr>
        <p:spPr>
          <a:xfrm rot="16200000">
            <a:off x="5672866" y="6044387"/>
            <a:ext cx="473709" cy="549910"/>
          </a:xfrm>
          <a:custGeom>
            <a:avLst/>
            <a:gdLst/>
            <a:ahLst/>
            <a:cxnLst/>
            <a:rect l="l" t="t" r="r" b="b"/>
            <a:pathLst>
              <a:path w="473709" h="549910">
                <a:moveTo>
                  <a:pt x="0" y="0"/>
                </a:moveTo>
                <a:lnTo>
                  <a:pt x="0" y="549480"/>
                </a:lnTo>
                <a:lnTo>
                  <a:pt x="473690" y="27474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11318" y="0"/>
            <a:ext cx="12603317" cy="688605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357997" y="84835"/>
            <a:ext cx="3435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BFBFBF"/>
                </a:solidFill>
                <a:latin typeface="Arial"/>
                <a:cs typeface="Arial"/>
              </a:rPr>
              <a:t>TACTICAL</a:t>
            </a:r>
            <a:r>
              <a:rPr sz="2400" b="1" spc="-90" dirty="0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BFBFBF"/>
                </a:solidFill>
                <a:latin typeface="Arial"/>
                <a:cs typeface="Arial"/>
              </a:rPr>
              <a:t>FIELD</a:t>
            </a:r>
            <a:r>
              <a:rPr sz="2400" b="1" spc="-40" dirty="0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BFBFBF"/>
                </a:solidFill>
                <a:latin typeface="Arial"/>
                <a:cs typeface="Arial"/>
              </a:rPr>
              <a:t>CARE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52283" y="526796"/>
            <a:ext cx="3167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MARCH</a:t>
            </a:r>
            <a:r>
              <a:rPr sz="3600" spc="-90" dirty="0">
                <a:solidFill>
                  <a:srgbClr val="FFFFFF"/>
                </a:solidFill>
              </a:rPr>
              <a:t> </a:t>
            </a:r>
            <a:r>
              <a:rPr sz="3600" spc="-120" dirty="0">
                <a:solidFill>
                  <a:srgbClr val="FFFFFF"/>
                </a:solidFill>
              </a:rPr>
              <a:t>PAWS</a:t>
            </a:r>
            <a:endParaRPr sz="3600"/>
          </a:p>
        </p:txBody>
      </p:sp>
      <p:grpSp>
        <p:nvGrpSpPr>
          <p:cNvPr id="17" name="object 17"/>
          <p:cNvGrpSpPr/>
          <p:nvPr/>
        </p:nvGrpSpPr>
        <p:grpSpPr>
          <a:xfrm>
            <a:off x="795861" y="1516673"/>
            <a:ext cx="5513849" cy="4765040"/>
            <a:chOff x="795861" y="1516673"/>
            <a:chExt cx="5513849" cy="4765040"/>
          </a:xfrm>
        </p:grpSpPr>
        <p:sp>
          <p:nvSpPr>
            <p:cNvPr id="18" name="object 18"/>
            <p:cNvSpPr/>
            <p:nvPr/>
          </p:nvSpPr>
          <p:spPr>
            <a:xfrm>
              <a:off x="795861" y="2076690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5" y="660601"/>
                  </a:lnTo>
                  <a:lnTo>
                    <a:pt x="660601" y="629045"/>
                  </a:lnTo>
                  <a:lnTo>
                    <a:pt x="688275" y="593959"/>
                  </a:lnTo>
                  <a:lnTo>
                    <a:pt x="711711" y="555700"/>
                  </a:lnTo>
                  <a:lnTo>
                    <a:pt x="730556" y="514619"/>
                  </a:lnTo>
                  <a:lnTo>
                    <a:pt x="744455" y="471073"/>
                  </a:lnTo>
                  <a:lnTo>
                    <a:pt x="753055" y="425415"/>
                  </a:lnTo>
                  <a:lnTo>
                    <a:pt x="756000" y="378000"/>
                  </a:lnTo>
                  <a:lnTo>
                    <a:pt x="753055" y="330584"/>
                  </a:lnTo>
                  <a:lnTo>
                    <a:pt x="744455" y="284926"/>
                  </a:lnTo>
                  <a:lnTo>
                    <a:pt x="730556" y="241380"/>
                  </a:lnTo>
                  <a:lnTo>
                    <a:pt x="711711" y="200300"/>
                  </a:lnTo>
                  <a:lnTo>
                    <a:pt x="688275" y="162040"/>
                  </a:lnTo>
                  <a:lnTo>
                    <a:pt x="660601" y="126955"/>
                  </a:lnTo>
                  <a:lnTo>
                    <a:pt x="629045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D63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271610" y="1516673"/>
              <a:ext cx="38100" cy="4765040"/>
            </a:xfrm>
            <a:custGeom>
              <a:avLst/>
              <a:gdLst/>
              <a:ahLst/>
              <a:cxnLst/>
              <a:rect l="l" t="t" r="r" b="b"/>
              <a:pathLst>
                <a:path w="38100" h="4765040">
                  <a:moveTo>
                    <a:pt x="19050" y="0"/>
                  </a:moveTo>
                  <a:lnTo>
                    <a:pt x="11635" y="1496"/>
                  </a:lnTo>
                  <a:lnTo>
                    <a:pt x="5579" y="5579"/>
                  </a:lnTo>
                  <a:lnTo>
                    <a:pt x="1497" y="11634"/>
                  </a:lnTo>
                  <a:lnTo>
                    <a:pt x="0" y="19088"/>
                  </a:lnTo>
                  <a:lnTo>
                    <a:pt x="1497" y="26503"/>
                  </a:lnTo>
                  <a:lnTo>
                    <a:pt x="5579" y="32558"/>
                  </a:lnTo>
                  <a:lnTo>
                    <a:pt x="11635" y="36641"/>
                  </a:lnTo>
                  <a:lnTo>
                    <a:pt x="19050" y="38138"/>
                  </a:lnTo>
                  <a:lnTo>
                    <a:pt x="26465" y="36641"/>
                  </a:lnTo>
                  <a:lnTo>
                    <a:pt x="32520" y="32558"/>
                  </a:lnTo>
                  <a:lnTo>
                    <a:pt x="36603" y="26503"/>
                  </a:lnTo>
                  <a:lnTo>
                    <a:pt x="38100" y="19050"/>
                  </a:lnTo>
                  <a:lnTo>
                    <a:pt x="36603" y="11634"/>
                  </a:lnTo>
                  <a:lnTo>
                    <a:pt x="32520" y="5579"/>
                  </a:lnTo>
                  <a:lnTo>
                    <a:pt x="26465" y="1496"/>
                  </a:lnTo>
                  <a:lnTo>
                    <a:pt x="19050" y="0"/>
                  </a:lnTo>
                  <a:close/>
                </a:path>
                <a:path w="38100" h="4765040">
                  <a:moveTo>
                    <a:pt x="19050" y="76238"/>
                  </a:moveTo>
                  <a:lnTo>
                    <a:pt x="11635" y="77735"/>
                  </a:lnTo>
                  <a:lnTo>
                    <a:pt x="5579" y="81817"/>
                  </a:lnTo>
                  <a:lnTo>
                    <a:pt x="1497" y="87872"/>
                  </a:lnTo>
                  <a:lnTo>
                    <a:pt x="0" y="95326"/>
                  </a:lnTo>
                  <a:lnTo>
                    <a:pt x="1497" y="102741"/>
                  </a:lnTo>
                  <a:lnTo>
                    <a:pt x="5579" y="108796"/>
                  </a:lnTo>
                  <a:lnTo>
                    <a:pt x="11635" y="112879"/>
                  </a:lnTo>
                  <a:lnTo>
                    <a:pt x="19050" y="114376"/>
                  </a:lnTo>
                  <a:lnTo>
                    <a:pt x="26465" y="112879"/>
                  </a:lnTo>
                  <a:lnTo>
                    <a:pt x="32520" y="108796"/>
                  </a:lnTo>
                  <a:lnTo>
                    <a:pt x="36603" y="102741"/>
                  </a:lnTo>
                  <a:lnTo>
                    <a:pt x="38100" y="95288"/>
                  </a:lnTo>
                  <a:lnTo>
                    <a:pt x="36603" y="87872"/>
                  </a:lnTo>
                  <a:lnTo>
                    <a:pt x="32520" y="81817"/>
                  </a:lnTo>
                  <a:lnTo>
                    <a:pt x="26465" y="77735"/>
                  </a:lnTo>
                  <a:lnTo>
                    <a:pt x="19050" y="76238"/>
                  </a:lnTo>
                  <a:close/>
                </a:path>
                <a:path w="38100" h="4765040">
                  <a:moveTo>
                    <a:pt x="19050" y="152476"/>
                  </a:moveTo>
                  <a:lnTo>
                    <a:pt x="11635" y="153973"/>
                  </a:lnTo>
                  <a:lnTo>
                    <a:pt x="5579" y="158055"/>
                  </a:lnTo>
                  <a:lnTo>
                    <a:pt x="1497" y="164110"/>
                  </a:lnTo>
                  <a:lnTo>
                    <a:pt x="0" y="171564"/>
                  </a:lnTo>
                  <a:lnTo>
                    <a:pt x="1497" y="178979"/>
                  </a:lnTo>
                  <a:lnTo>
                    <a:pt x="5579" y="185034"/>
                  </a:lnTo>
                  <a:lnTo>
                    <a:pt x="11635" y="189117"/>
                  </a:lnTo>
                  <a:lnTo>
                    <a:pt x="19050" y="190614"/>
                  </a:lnTo>
                  <a:lnTo>
                    <a:pt x="26465" y="189117"/>
                  </a:lnTo>
                  <a:lnTo>
                    <a:pt x="32520" y="185034"/>
                  </a:lnTo>
                  <a:lnTo>
                    <a:pt x="36603" y="178979"/>
                  </a:lnTo>
                  <a:lnTo>
                    <a:pt x="38100" y="171526"/>
                  </a:lnTo>
                  <a:lnTo>
                    <a:pt x="36603" y="164110"/>
                  </a:lnTo>
                  <a:lnTo>
                    <a:pt x="32520" y="158055"/>
                  </a:lnTo>
                  <a:lnTo>
                    <a:pt x="26465" y="153973"/>
                  </a:lnTo>
                  <a:lnTo>
                    <a:pt x="19050" y="152476"/>
                  </a:lnTo>
                  <a:close/>
                </a:path>
                <a:path w="38100" h="4765040">
                  <a:moveTo>
                    <a:pt x="19050" y="228714"/>
                  </a:moveTo>
                  <a:lnTo>
                    <a:pt x="11635" y="230211"/>
                  </a:lnTo>
                  <a:lnTo>
                    <a:pt x="5579" y="234293"/>
                  </a:lnTo>
                  <a:lnTo>
                    <a:pt x="1497" y="240348"/>
                  </a:lnTo>
                  <a:lnTo>
                    <a:pt x="0" y="247802"/>
                  </a:lnTo>
                  <a:lnTo>
                    <a:pt x="1497" y="255217"/>
                  </a:lnTo>
                  <a:lnTo>
                    <a:pt x="5579" y="261272"/>
                  </a:lnTo>
                  <a:lnTo>
                    <a:pt x="11635" y="265355"/>
                  </a:lnTo>
                  <a:lnTo>
                    <a:pt x="19050" y="266852"/>
                  </a:lnTo>
                  <a:lnTo>
                    <a:pt x="26465" y="265355"/>
                  </a:lnTo>
                  <a:lnTo>
                    <a:pt x="32520" y="261272"/>
                  </a:lnTo>
                  <a:lnTo>
                    <a:pt x="36603" y="255217"/>
                  </a:lnTo>
                  <a:lnTo>
                    <a:pt x="38100" y="247764"/>
                  </a:lnTo>
                  <a:lnTo>
                    <a:pt x="36603" y="240348"/>
                  </a:lnTo>
                  <a:lnTo>
                    <a:pt x="32520" y="234293"/>
                  </a:lnTo>
                  <a:lnTo>
                    <a:pt x="26465" y="230211"/>
                  </a:lnTo>
                  <a:lnTo>
                    <a:pt x="19050" y="228714"/>
                  </a:lnTo>
                  <a:close/>
                </a:path>
                <a:path w="38100" h="4765040">
                  <a:moveTo>
                    <a:pt x="19050" y="304952"/>
                  </a:moveTo>
                  <a:lnTo>
                    <a:pt x="11635" y="306449"/>
                  </a:lnTo>
                  <a:lnTo>
                    <a:pt x="5580" y="310531"/>
                  </a:lnTo>
                  <a:lnTo>
                    <a:pt x="1498" y="316586"/>
                  </a:lnTo>
                  <a:lnTo>
                    <a:pt x="1" y="324040"/>
                  </a:lnTo>
                  <a:lnTo>
                    <a:pt x="1498" y="331455"/>
                  </a:lnTo>
                  <a:lnTo>
                    <a:pt x="5580" y="337510"/>
                  </a:lnTo>
                  <a:lnTo>
                    <a:pt x="11635" y="341593"/>
                  </a:lnTo>
                  <a:lnTo>
                    <a:pt x="19051" y="343090"/>
                  </a:lnTo>
                  <a:lnTo>
                    <a:pt x="26466" y="341593"/>
                  </a:lnTo>
                  <a:lnTo>
                    <a:pt x="32521" y="337510"/>
                  </a:lnTo>
                  <a:lnTo>
                    <a:pt x="36604" y="331455"/>
                  </a:lnTo>
                  <a:lnTo>
                    <a:pt x="38101" y="324002"/>
                  </a:lnTo>
                  <a:lnTo>
                    <a:pt x="36604" y="316586"/>
                  </a:lnTo>
                  <a:lnTo>
                    <a:pt x="32521" y="310531"/>
                  </a:lnTo>
                  <a:lnTo>
                    <a:pt x="26465" y="306449"/>
                  </a:lnTo>
                  <a:lnTo>
                    <a:pt x="19050" y="304952"/>
                  </a:lnTo>
                  <a:close/>
                </a:path>
                <a:path w="38100" h="4765040">
                  <a:moveTo>
                    <a:pt x="19051" y="381190"/>
                  </a:moveTo>
                  <a:lnTo>
                    <a:pt x="11635" y="382687"/>
                  </a:lnTo>
                  <a:lnTo>
                    <a:pt x="5580" y="386769"/>
                  </a:lnTo>
                  <a:lnTo>
                    <a:pt x="1498" y="392824"/>
                  </a:lnTo>
                  <a:lnTo>
                    <a:pt x="1" y="400278"/>
                  </a:lnTo>
                  <a:lnTo>
                    <a:pt x="1498" y="407693"/>
                  </a:lnTo>
                  <a:lnTo>
                    <a:pt x="5580" y="413748"/>
                  </a:lnTo>
                  <a:lnTo>
                    <a:pt x="11635" y="417831"/>
                  </a:lnTo>
                  <a:lnTo>
                    <a:pt x="19051" y="419328"/>
                  </a:lnTo>
                  <a:lnTo>
                    <a:pt x="26466" y="417831"/>
                  </a:lnTo>
                  <a:lnTo>
                    <a:pt x="32521" y="413748"/>
                  </a:lnTo>
                  <a:lnTo>
                    <a:pt x="36604" y="407693"/>
                  </a:lnTo>
                  <a:lnTo>
                    <a:pt x="38101" y="400240"/>
                  </a:lnTo>
                  <a:lnTo>
                    <a:pt x="36604" y="392824"/>
                  </a:lnTo>
                  <a:lnTo>
                    <a:pt x="32521" y="386769"/>
                  </a:lnTo>
                  <a:lnTo>
                    <a:pt x="26466" y="382687"/>
                  </a:lnTo>
                  <a:lnTo>
                    <a:pt x="19051" y="381190"/>
                  </a:lnTo>
                  <a:close/>
                </a:path>
                <a:path w="38100" h="4765040">
                  <a:moveTo>
                    <a:pt x="19051" y="457428"/>
                  </a:moveTo>
                  <a:lnTo>
                    <a:pt x="11635" y="458925"/>
                  </a:lnTo>
                  <a:lnTo>
                    <a:pt x="5580" y="463007"/>
                  </a:lnTo>
                  <a:lnTo>
                    <a:pt x="1498" y="469063"/>
                  </a:lnTo>
                  <a:lnTo>
                    <a:pt x="1" y="476516"/>
                  </a:lnTo>
                  <a:lnTo>
                    <a:pt x="1498" y="483931"/>
                  </a:lnTo>
                  <a:lnTo>
                    <a:pt x="5580" y="489986"/>
                  </a:lnTo>
                  <a:lnTo>
                    <a:pt x="11635" y="494069"/>
                  </a:lnTo>
                  <a:lnTo>
                    <a:pt x="19051" y="495566"/>
                  </a:lnTo>
                  <a:lnTo>
                    <a:pt x="26466" y="494069"/>
                  </a:lnTo>
                  <a:lnTo>
                    <a:pt x="32521" y="489986"/>
                  </a:lnTo>
                  <a:lnTo>
                    <a:pt x="36604" y="483931"/>
                  </a:lnTo>
                  <a:lnTo>
                    <a:pt x="38101" y="476478"/>
                  </a:lnTo>
                  <a:lnTo>
                    <a:pt x="36604" y="469063"/>
                  </a:lnTo>
                  <a:lnTo>
                    <a:pt x="32521" y="463007"/>
                  </a:lnTo>
                  <a:lnTo>
                    <a:pt x="26466" y="458925"/>
                  </a:lnTo>
                  <a:lnTo>
                    <a:pt x="19051" y="457428"/>
                  </a:lnTo>
                  <a:close/>
                </a:path>
                <a:path w="38100" h="4765040">
                  <a:moveTo>
                    <a:pt x="19051" y="533666"/>
                  </a:moveTo>
                  <a:lnTo>
                    <a:pt x="11635" y="535163"/>
                  </a:lnTo>
                  <a:lnTo>
                    <a:pt x="5580" y="539245"/>
                  </a:lnTo>
                  <a:lnTo>
                    <a:pt x="1498" y="545301"/>
                  </a:lnTo>
                  <a:lnTo>
                    <a:pt x="1" y="552754"/>
                  </a:lnTo>
                  <a:lnTo>
                    <a:pt x="1498" y="560169"/>
                  </a:lnTo>
                  <a:lnTo>
                    <a:pt x="5580" y="566225"/>
                  </a:lnTo>
                  <a:lnTo>
                    <a:pt x="11635" y="570307"/>
                  </a:lnTo>
                  <a:lnTo>
                    <a:pt x="19051" y="571804"/>
                  </a:lnTo>
                  <a:lnTo>
                    <a:pt x="26466" y="570307"/>
                  </a:lnTo>
                  <a:lnTo>
                    <a:pt x="32521" y="566225"/>
                  </a:lnTo>
                  <a:lnTo>
                    <a:pt x="36604" y="560169"/>
                  </a:lnTo>
                  <a:lnTo>
                    <a:pt x="38101" y="552716"/>
                  </a:lnTo>
                  <a:lnTo>
                    <a:pt x="36604" y="545301"/>
                  </a:lnTo>
                  <a:lnTo>
                    <a:pt x="32521" y="539245"/>
                  </a:lnTo>
                  <a:lnTo>
                    <a:pt x="26466" y="535163"/>
                  </a:lnTo>
                  <a:lnTo>
                    <a:pt x="19051" y="533666"/>
                  </a:lnTo>
                  <a:close/>
                </a:path>
                <a:path w="38100" h="4765040">
                  <a:moveTo>
                    <a:pt x="19051" y="609904"/>
                  </a:moveTo>
                  <a:lnTo>
                    <a:pt x="11635" y="611401"/>
                  </a:lnTo>
                  <a:lnTo>
                    <a:pt x="5580" y="615484"/>
                  </a:lnTo>
                  <a:lnTo>
                    <a:pt x="1498" y="621539"/>
                  </a:lnTo>
                  <a:lnTo>
                    <a:pt x="1" y="628992"/>
                  </a:lnTo>
                  <a:lnTo>
                    <a:pt x="1498" y="636407"/>
                  </a:lnTo>
                  <a:lnTo>
                    <a:pt x="5580" y="642463"/>
                  </a:lnTo>
                  <a:lnTo>
                    <a:pt x="11635" y="646545"/>
                  </a:lnTo>
                  <a:lnTo>
                    <a:pt x="19051" y="648042"/>
                  </a:lnTo>
                  <a:lnTo>
                    <a:pt x="26466" y="646545"/>
                  </a:lnTo>
                  <a:lnTo>
                    <a:pt x="32521" y="642463"/>
                  </a:lnTo>
                  <a:lnTo>
                    <a:pt x="36604" y="636407"/>
                  </a:lnTo>
                  <a:lnTo>
                    <a:pt x="38101" y="628954"/>
                  </a:lnTo>
                  <a:lnTo>
                    <a:pt x="36604" y="621539"/>
                  </a:lnTo>
                  <a:lnTo>
                    <a:pt x="32521" y="615484"/>
                  </a:lnTo>
                  <a:lnTo>
                    <a:pt x="26466" y="611401"/>
                  </a:lnTo>
                  <a:lnTo>
                    <a:pt x="19051" y="609904"/>
                  </a:lnTo>
                  <a:close/>
                </a:path>
                <a:path w="38100" h="4765040">
                  <a:moveTo>
                    <a:pt x="19051" y="686142"/>
                  </a:moveTo>
                  <a:lnTo>
                    <a:pt x="11635" y="687639"/>
                  </a:lnTo>
                  <a:lnTo>
                    <a:pt x="5580" y="691722"/>
                  </a:lnTo>
                  <a:lnTo>
                    <a:pt x="1498" y="697777"/>
                  </a:lnTo>
                  <a:lnTo>
                    <a:pt x="1" y="705231"/>
                  </a:lnTo>
                  <a:lnTo>
                    <a:pt x="1498" y="712645"/>
                  </a:lnTo>
                  <a:lnTo>
                    <a:pt x="5580" y="718701"/>
                  </a:lnTo>
                  <a:lnTo>
                    <a:pt x="11635" y="722783"/>
                  </a:lnTo>
                  <a:lnTo>
                    <a:pt x="19051" y="724281"/>
                  </a:lnTo>
                  <a:lnTo>
                    <a:pt x="26466" y="722783"/>
                  </a:lnTo>
                  <a:lnTo>
                    <a:pt x="32521" y="718701"/>
                  </a:lnTo>
                  <a:lnTo>
                    <a:pt x="36604" y="712645"/>
                  </a:lnTo>
                  <a:lnTo>
                    <a:pt x="38101" y="705192"/>
                  </a:lnTo>
                  <a:lnTo>
                    <a:pt x="36604" y="697777"/>
                  </a:lnTo>
                  <a:lnTo>
                    <a:pt x="32521" y="691722"/>
                  </a:lnTo>
                  <a:lnTo>
                    <a:pt x="26466" y="687639"/>
                  </a:lnTo>
                  <a:lnTo>
                    <a:pt x="19051" y="686142"/>
                  </a:lnTo>
                  <a:close/>
                </a:path>
                <a:path w="38100" h="4765040">
                  <a:moveTo>
                    <a:pt x="19051" y="762381"/>
                  </a:moveTo>
                  <a:lnTo>
                    <a:pt x="11635" y="763877"/>
                  </a:lnTo>
                  <a:lnTo>
                    <a:pt x="5580" y="767960"/>
                  </a:lnTo>
                  <a:lnTo>
                    <a:pt x="1498" y="774015"/>
                  </a:lnTo>
                  <a:lnTo>
                    <a:pt x="1" y="781469"/>
                  </a:lnTo>
                  <a:lnTo>
                    <a:pt x="1498" y="788884"/>
                  </a:lnTo>
                  <a:lnTo>
                    <a:pt x="5580" y="794939"/>
                  </a:lnTo>
                  <a:lnTo>
                    <a:pt x="11635" y="799022"/>
                  </a:lnTo>
                  <a:lnTo>
                    <a:pt x="19051" y="800519"/>
                  </a:lnTo>
                  <a:lnTo>
                    <a:pt x="26466" y="799022"/>
                  </a:lnTo>
                  <a:lnTo>
                    <a:pt x="32521" y="794939"/>
                  </a:lnTo>
                  <a:lnTo>
                    <a:pt x="36604" y="788884"/>
                  </a:lnTo>
                  <a:lnTo>
                    <a:pt x="38101" y="781431"/>
                  </a:lnTo>
                  <a:lnTo>
                    <a:pt x="36604" y="774015"/>
                  </a:lnTo>
                  <a:lnTo>
                    <a:pt x="32521" y="767960"/>
                  </a:lnTo>
                  <a:lnTo>
                    <a:pt x="26466" y="763877"/>
                  </a:lnTo>
                  <a:lnTo>
                    <a:pt x="19051" y="762381"/>
                  </a:lnTo>
                  <a:close/>
                </a:path>
                <a:path w="38100" h="4765040">
                  <a:moveTo>
                    <a:pt x="19051" y="838619"/>
                  </a:moveTo>
                  <a:lnTo>
                    <a:pt x="11635" y="840116"/>
                  </a:lnTo>
                  <a:lnTo>
                    <a:pt x="5580" y="844198"/>
                  </a:lnTo>
                  <a:lnTo>
                    <a:pt x="1498" y="850253"/>
                  </a:lnTo>
                  <a:lnTo>
                    <a:pt x="1" y="857707"/>
                  </a:lnTo>
                  <a:lnTo>
                    <a:pt x="1498" y="865122"/>
                  </a:lnTo>
                  <a:lnTo>
                    <a:pt x="5580" y="871177"/>
                  </a:lnTo>
                  <a:lnTo>
                    <a:pt x="11635" y="875260"/>
                  </a:lnTo>
                  <a:lnTo>
                    <a:pt x="19051" y="876757"/>
                  </a:lnTo>
                  <a:lnTo>
                    <a:pt x="26466" y="875260"/>
                  </a:lnTo>
                  <a:lnTo>
                    <a:pt x="32521" y="871177"/>
                  </a:lnTo>
                  <a:lnTo>
                    <a:pt x="36604" y="865122"/>
                  </a:lnTo>
                  <a:lnTo>
                    <a:pt x="38101" y="857669"/>
                  </a:lnTo>
                  <a:lnTo>
                    <a:pt x="36604" y="850253"/>
                  </a:lnTo>
                  <a:lnTo>
                    <a:pt x="32521" y="844198"/>
                  </a:lnTo>
                  <a:lnTo>
                    <a:pt x="26466" y="840116"/>
                  </a:lnTo>
                  <a:lnTo>
                    <a:pt x="19051" y="838619"/>
                  </a:lnTo>
                  <a:close/>
                </a:path>
                <a:path w="38100" h="4765040">
                  <a:moveTo>
                    <a:pt x="19051" y="914857"/>
                  </a:moveTo>
                  <a:lnTo>
                    <a:pt x="11635" y="916354"/>
                  </a:lnTo>
                  <a:lnTo>
                    <a:pt x="5580" y="920436"/>
                  </a:lnTo>
                  <a:lnTo>
                    <a:pt x="1498" y="926491"/>
                  </a:lnTo>
                  <a:lnTo>
                    <a:pt x="1" y="933945"/>
                  </a:lnTo>
                  <a:lnTo>
                    <a:pt x="1498" y="941360"/>
                  </a:lnTo>
                  <a:lnTo>
                    <a:pt x="5580" y="947415"/>
                  </a:lnTo>
                  <a:lnTo>
                    <a:pt x="11635" y="951498"/>
                  </a:lnTo>
                  <a:lnTo>
                    <a:pt x="19051" y="952995"/>
                  </a:lnTo>
                  <a:lnTo>
                    <a:pt x="26466" y="951498"/>
                  </a:lnTo>
                  <a:lnTo>
                    <a:pt x="32521" y="947415"/>
                  </a:lnTo>
                  <a:lnTo>
                    <a:pt x="36604" y="941360"/>
                  </a:lnTo>
                  <a:lnTo>
                    <a:pt x="38101" y="933907"/>
                  </a:lnTo>
                  <a:lnTo>
                    <a:pt x="36604" y="926491"/>
                  </a:lnTo>
                  <a:lnTo>
                    <a:pt x="32521" y="920436"/>
                  </a:lnTo>
                  <a:lnTo>
                    <a:pt x="26466" y="916354"/>
                  </a:lnTo>
                  <a:lnTo>
                    <a:pt x="19051" y="914857"/>
                  </a:lnTo>
                  <a:close/>
                </a:path>
                <a:path w="38100" h="4765040">
                  <a:moveTo>
                    <a:pt x="19051" y="991095"/>
                  </a:moveTo>
                  <a:lnTo>
                    <a:pt x="11635" y="992592"/>
                  </a:lnTo>
                  <a:lnTo>
                    <a:pt x="5580" y="996674"/>
                  </a:lnTo>
                  <a:lnTo>
                    <a:pt x="1498" y="1002729"/>
                  </a:lnTo>
                  <a:lnTo>
                    <a:pt x="1" y="1010183"/>
                  </a:lnTo>
                  <a:lnTo>
                    <a:pt x="1498" y="1017598"/>
                  </a:lnTo>
                  <a:lnTo>
                    <a:pt x="5580" y="1023653"/>
                  </a:lnTo>
                  <a:lnTo>
                    <a:pt x="11635" y="1027736"/>
                  </a:lnTo>
                  <a:lnTo>
                    <a:pt x="19051" y="1029233"/>
                  </a:lnTo>
                  <a:lnTo>
                    <a:pt x="26466" y="1027736"/>
                  </a:lnTo>
                  <a:lnTo>
                    <a:pt x="32521" y="1023653"/>
                  </a:lnTo>
                  <a:lnTo>
                    <a:pt x="36604" y="1017598"/>
                  </a:lnTo>
                  <a:lnTo>
                    <a:pt x="38101" y="1010145"/>
                  </a:lnTo>
                  <a:lnTo>
                    <a:pt x="36604" y="1002729"/>
                  </a:lnTo>
                  <a:lnTo>
                    <a:pt x="32521" y="996674"/>
                  </a:lnTo>
                  <a:lnTo>
                    <a:pt x="26466" y="992592"/>
                  </a:lnTo>
                  <a:lnTo>
                    <a:pt x="19051" y="991095"/>
                  </a:lnTo>
                  <a:close/>
                </a:path>
                <a:path w="38100" h="4765040">
                  <a:moveTo>
                    <a:pt x="19051" y="1067333"/>
                  </a:moveTo>
                  <a:lnTo>
                    <a:pt x="11635" y="1068830"/>
                  </a:lnTo>
                  <a:lnTo>
                    <a:pt x="5580" y="1072912"/>
                  </a:lnTo>
                  <a:lnTo>
                    <a:pt x="1498" y="1078967"/>
                  </a:lnTo>
                  <a:lnTo>
                    <a:pt x="1" y="1086421"/>
                  </a:lnTo>
                  <a:lnTo>
                    <a:pt x="1498" y="1093836"/>
                  </a:lnTo>
                  <a:lnTo>
                    <a:pt x="5580" y="1099891"/>
                  </a:lnTo>
                  <a:lnTo>
                    <a:pt x="11635" y="1103974"/>
                  </a:lnTo>
                  <a:lnTo>
                    <a:pt x="19051" y="1105471"/>
                  </a:lnTo>
                  <a:lnTo>
                    <a:pt x="26466" y="1103974"/>
                  </a:lnTo>
                  <a:lnTo>
                    <a:pt x="32521" y="1099891"/>
                  </a:lnTo>
                  <a:lnTo>
                    <a:pt x="36604" y="1093836"/>
                  </a:lnTo>
                  <a:lnTo>
                    <a:pt x="38101" y="1086383"/>
                  </a:lnTo>
                  <a:lnTo>
                    <a:pt x="36604" y="1078967"/>
                  </a:lnTo>
                  <a:lnTo>
                    <a:pt x="32521" y="1072912"/>
                  </a:lnTo>
                  <a:lnTo>
                    <a:pt x="26466" y="1068830"/>
                  </a:lnTo>
                  <a:lnTo>
                    <a:pt x="19051" y="1067333"/>
                  </a:lnTo>
                  <a:close/>
                </a:path>
                <a:path w="38100" h="4765040">
                  <a:moveTo>
                    <a:pt x="19051" y="1143571"/>
                  </a:moveTo>
                  <a:lnTo>
                    <a:pt x="11635" y="1145068"/>
                  </a:lnTo>
                  <a:lnTo>
                    <a:pt x="5580" y="1149151"/>
                  </a:lnTo>
                  <a:lnTo>
                    <a:pt x="1498" y="1155206"/>
                  </a:lnTo>
                  <a:lnTo>
                    <a:pt x="1" y="1162659"/>
                  </a:lnTo>
                  <a:lnTo>
                    <a:pt x="1498" y="1170074"/>
                  </a:lnTo>
                  <a:lnTo>
                    <a:pt x="5580" y="1176129"/>
                  </a:lnTo>
                  <a:lnTo>
                    <a:pt x="11635" y="1180212"/>
                  </a:lnTo>
                  <a:lnTo>
                    <a:pt x="19051" y="1181709"/>
                  </a:lnTo>
                  <a:lnTo>
                    <a:pt x="26466" y="1180212"/>
                  </a:lnTo>
                  <a:lnTo>
                    <a:pt x="32521" y="1176129"/>
                  </a:lnTo>
                  <a:lnTo>
                    <a:pt x="36604" y="1170074"/>
                  </a:lnTo>
                  <a:lnTo>
                    <a:pt x="38101" y="1162621"/>
                  </a:lnTo>
                  <a:lnTo>
                    <a:pt x="36604" y="1155206"/>
                  </a:lnTo>
                  <a:lnTo>
                    <a:pt x="32521" y="1149151"/>
                  </a:lnTo>
                  <a:lnTo>
                    <a:pt x="26466" y="1145068"/>
                  </a:lnTo>
                  <a:lnTo>
                    <a:pt x="19051" y="1143571"/>
                  </a:lnTo>
                  <a:close/>
                </a:path>
                <a:path w="38100" h="4765040">
                  <a:moveTo>
                    <a:pt x="19051" y="1219809"/>
                  </a:moveTo>
                  <a:lnTo>
                    <a:pt x="11635" y="1221306"/>
                  </a:lnTo>
                  <a:lnTo>
                    <a:pt x="5580" y="1225389"/>
                  </a:lnTo>
                  <a:lnTo>
                    <a:pt x="1498" y="1231444"/>
                  </a:lnTo>
                  <a:lnTo>
                    <a:pt x="1" y="1238897"/>
                  </a:lnTo>
                  <a:lnTo>
                    <a:pt x="1498" y="1246312"/>
                  </a:lnTo>
                  <a:lnTo>
                    <a:pt x="5580" y="1252367"/>
                  </a:lnTo>
                  <a:lnTo>
                    <a:pt x="11635" y="1256450"/>
                  </a:lnTo>
                  <a:lnTo>
                    <a:pt x="19051" y="1257947"/>
                  </a:lnTo>
                  <a:lnTo>
                    <a:pt x="26466" y="1256450"/>
                  </a:lnTo>
                  <a:lnTo>
                    <a:pt x="32521" y="1252367"/>
                  </a:lnTo>
                  <a:lnTo>
                    <a:pt x="36604" y="1246312"/>
                  </a:lnTo>
                  <a:lnTo>
                    <a:pt x="38101" y="1238859"/>
                  </a:lnTo>
                  <a:lnTo>
                    <a:pt x="36604" y="1231444"/>
                  </a:lnTo>
                  <a:lnTo>
                    <a:pt x="32521" y="1225389"/>
                  </a:lnTo>
                  <a:lnTo>
                    <a:pt x="26466" y="1221306"/>
                  </a:lnTo>
                  <a:lnTo>
                    <a:pt x="19051" y="1219809"/>
                  </a:lnTo>
                  <a:close/>
                </a:path>
                <a:path w="38100" h="4765040">
                  <a:moveTo>
                    <a:pt x="19051" y="1296047"/>
                  </a:moveTo>
                  <a:lnTo>
                    <a:pt x="11635" y="1297544"/>
                  </a:lnTo>
                  <a:lnTo>
                    <a:pt x="5580" y="1301627"/>
                  </a:lnTo>
                  <a:lnTo>
                    <a:pt x="1498" y="1307682"/>
                  </a:lnTo>
                  <a:lnTo>
                    <a:pt x="1" y="1315135"/>
                  </a:lnTo>
                  <a:lnTo>
                    <a:pt x="1498" y="1322550"/>
                  </a:lnTo>
                  <a:lnTo>
                    <a:pt x="5580" y="1328606"/>
                  </a:lnTo>
                  <a:lnTo>
                    <a:pt x="11635" y="1332688"/>
                  </a:lnTo>
                  <a:lnTo>
                    <a:pt x="19051" y="1334185"/>
                  </a:lnTo>
                  <a:lnTo>
                    <a:pt x="26466" y="1332688"/>
                  </a:lnTo>
                  <a:lnTo>
                    <a:pt x="32521" y="1328606"/>
                  </a:lnTo>
                  <a:lnTo>
                    <a:pt x="36604" y="1322550"/>
                  </a:lnTo>
                  <a:lnTo>
                    <a:pt x="38101" y="1315097"/>
                  </a:lnTo>
                  <a:lnTo>
                    <a:pt x="36604" y="1307682"/>
                  </a:lnTo>
                  <a:lnTo>
                    <a:pt x="32521" y="1301627"/>
                  </a:lnTo>
                  <a:lnTo>
                    <a:pt x="26466" y="1297544"/>
                  </a:lnTo>
                  <a:lnTo>
                    <a:pt x="19051" y="1296047"/>
                  </a:lnTo>
                  <a:close/>
                </a:path>
                <a:path w="38100" h="4765040">
                  <a:moveTo>
                    <a:pt x="19051" y="1372285"/>
                  </a:moveTo>
                  <a:lnTo>
                    <a:pt x="11635" y="1373782"/>
                  </a:lnTo>
                  <a:lnTo>
                    <a:pt x="5580" y="1377865"/>
                  </a:lnTo>
                  <a:lnTo>
                    <a:pt x="1498" y="1383920"/>
                  </a:lnTo>
                  <a:lnTo>
                    <a:pt x="1" y="1391373"/>
                  </a:lnTo>
                  <a:lnTo>
                    <a:pt x="1498" y="1398788"/>
                  </a:lnTo>
                  <a:lnTo>
                    <a:pt x="5580" y="1404844"/>
                  </a:lnTo>
                  <a:lnTo>
                    <a:pt x="11635" y="1408926"/>
                  </a:lnTo>
                  <a:lnTo>
                    <a:pt x="19051" y="1410423"/>
                  </a:lnTo>
                  <a:lnTo>
                    <a:pt x="26466" y="1408926"/>
                  </a:lnTo>
                  <a:lnTo>
                    <a:pt x="32521" y="1404844"/>
                  </a:lnTo>
                  <a:lnTo>
                    <a:pt x="36604" y="1398788"/>
                  </a:lnTo>
                  <a:lnTo>
                    <a:pt x="38101" y="1391335"/>
                  </a:lnTo>
                  <a:lnTo>
                    <a:pt x="36604" y="1383920"/>
                  </a:lnTo>
                  <a:lnTo>
                    <a:pt x="32521" y="1377865"/>
                  </a:lnTo>
                  <a:lnTo>
                    <a:pt x="26466" y="1373782"/>
                  </a:lnTo>
                  <a:lnTo>
                    <a:pt x="19051" y="1372285"/>
                  </a:lnTo>
                  <a:close/>
                </a:path>
                <a:path w="38100" h="4765040">
                  <a:moveTo>
                    <a:pt x="19051" y="1448523"/>
                  </a:moveTo>
                  <a:lnTo>
                    <a:pt x="11635" y="1450020"/>
                  </a:lnTo>
                  <a:lnTo>
                    <a:pt x="5580" y="1454103"/>
                  </a:lnTo>
                  <a:lnTo>
                    <a:pt x="1498" y="1460158"/>
                  </a:lnTo>
                  <a:lnTo>
                    <a:pt x="1" y="1467612"/>
                  </a:lnTo>
                  <a:lnTo>
                    <a:pt x="1498" y="1475026"/>
                  </a:lnTo>
                  <a:lnTo>
                    <a:pt x="5580" y="1481082"/>
                  </a:lnTo>
                  <a:lnTo>
                    <a:pt x="11635" y="1485164"/>
                  </a:lnTo>
                  <a:lnTo>
                    <a:pt x="19051" y="1486662"/>
                  </a:lnTo>
                  <a:lnTo>
                    <a:pt x="26466" y="1485164"/>
                  </a:lnTo>
                  <a:lnTo>
                    <a:pt x="32521" y="1481082"/>
                  </a:lnTo>
                  <a:lnTo>
                    <a:pt x="36604" y="1475026"/>
                  </a:lnTo>
                  <a:lnTo>
                    <a:pt x="38101" y="1467573"/>
                  </a:lnTo>
                  <a:lnTo>
                    <a:pt x="36604" y="1460158"/>
                  </a:lnTo>
                  <a:lnTo>
                    <a:pt x="32521" y="1454103"/>
                  </a:lnTo>
                  <a:lnTo>
                    <a:pt x="26466" y="1450020"/>
                  </a:lnTo>
                  <a:lnTo>
                    <a:pt x="19051" y="1448523"/>
                  </a:lnTo>
                  <a:close/>
                </a:path>
                <a:path w="38100" h="4765040">
                  <a:moveTo>
                    <a:pt x="19051" y="1524762"/>
                  </a:moveTo>
                  <a:lnTo>
                    <a:pt x="11635" y="1526259"/>
                  </a:lnTo>
                  <a:lnTo>
                    <a:pt x="5580" y="1530341"/>
                  </a:lnTo>
                  <a:lnTo>
                    <a:pt x="1498" y="1536397"/>
                  </a:lnTo>
                  <a:lnTo>
                    <a:pt x="1" y="1543850"/>
                  </a:lnTo>
                  <a:lnTo>
                    <a:pt x="1498" y="1551265"/>
                  </a:lnTo>
                  <a:lnTo>
                    <a:pt x="5580" y="1557320"/>
                  </a:lnTo>
                  <a:lnTo>
                    <a:pt x="11635" y="1561403"/>
                  </a:lnTo>
                  <a:lnTo>
                    <a:pt x="19051" y="1562900"/>
                  </a:lnTo>
                  <a:lnTo>
                    <a:pt x="26466" y="1561403"/>
                  </a:lnTo>
                  <a:lnTo>
                    <a:pt x="32521" y="1557320"/>
                  </a:lnTo>
                  <a:lnTo>
                    <a:pt x="36604" y="1551265"/>
                  </a:lnTo>
                  <a:lnTo>
                    <a:pt x="38101" y="1543812"/>
                  </a:lnTo>
                  <a:lnTo>
                    <a:pt x="36604" y="1536397"/>
                  </a:lnTo>
                  <a:lnTo>
                    <a:pt x="32521" y="1530341"/>
                  </a:lnTo>
                  <a:lnTo>
                    <a:pt x="26466" y="1526259"/>
                  </a:lnTo>
                  <a:lnTo>
                    <a:pt x="19051" y="1524762"/>
                  </a:lnTo>
                  <a:close/>
                </a:path>
                <a:path w="38100" h="4765040">
                  <a:moveTo>
                    <a:pt x="19051" y="1601000"/>
                  </a:moveTo>
                  <a:lnTo>
                    <a:pt x="11635" y="1602497"/>
                  </a:lnTo>
                  <a:lnTo>
                    <a:pt x="5580" y="1606579"/>
                  </a:lnTo>
                  <a:lnTo>
                    <a:pt x="1498" y="1612635"/>
                  </a:lnTo>
                  <a:lnTo>
                    <a:pt x="1" y="1620088"/>
                  </a:lnTo>
                  <a:lnTo>
                    <a:pt x="1498" y="1627503"/>
                  </a:lnTo>
                  <a:lnTo>
                    <a:pt x="5580" y="1633558"/>
                  </a:lnTo>
                  <a:lnTo>
                    <a:pt x="11635" y="1637641"/>
                  </a:lnTo>
                  <a:lnTo>
                    <a:pt x="19051" y="1639138"/>
                  </a:lnTo>
                  <a:lnTo>
                    <a:pt x="26466" y="1637641"/>
                  </a:lnTo>
                  <a:lnTo>
                    <a:pt x="32521" y="1633558"/>
                  </a:lnTo>
                  <a:lnTo>
                    <a:pt x="36604" y="1627503"/>
                  </a:lnTo>
                  <a:lnTo>
                    <a:pt x="38101" y="1620050"/>
                  </a:lnTo>
                  <a:lnTo>
                    <a:pt x="36604" y="1612635"/>
                  </a:lnTo>
                  <a:lnTo>
                    <a:pt x="32521" y="1606579"/>
                  </a:lnTo>
                  <a:lnTo>
                    <a:pt x="26466" y="1602497"/>
                  </a:lnTo>
                  <a:lnTo>
                    <a:pt x="19051" y="1601000"/>
                  </a:lnTo>
                  <a:close/>
                </a:path>
                <a:path w="38100" h="4765040">
                  <a:moveTo>
                    <a:pt x="19051" y="1677238"/>
                  </a:moveTo>
                  <a:lnTo>
                    <a:pt x="11635" y="1678735"/>
                  </a:lnTo>
                  <a:lnTo>
                    <a:pt x="5580" y="1682817"/>
                  </a:lnTo>
                  <a:lnTo>
                    <a:pt x="1498" y="1688873"/>
                  </a:lnTo>
                  <a:lnTo>
                    <a:pt x="1" y="1696326"/>
                  </a:lnTo>
                  <a:lnTo>
                    <a:pt x="1498" y="1703741"/>
                  </a:lnTo>
                  <a:lnTo>
                    <a:pt x="5580" y="1709796"/>
                  </a:lnTo>
                  <a:lnTo>
                    <a:pt x="11635" y="1713879"/>
                  </a:lnTo>
                  <a:lnTo>
                    <a:pt x="19051" y="1715376"/>
                  </a:lnTo>
                  <a:lnTo>
                    <a:pt x="26466" y="1713879"/>
                  </a:lnTo>
                  <a:lnTo>
                    <a:pt x="32521" y="1709796"/>
                  </a:lnTo>
                  <a:lnTo>
                    <a:pt x="36604" y="1703741"/>
                  </a:lnTo>
                  <a:lnTo>
                    <a:pt x="38101" y="1696288"/>
                  </a:lnTo>
                  <a:lnTo>
                    <a:pt x="36604" y="1688873"/>
                  </a:lnTo>
                  <a:lnTo>
                    <a:pt x="32521" y="1682817"/>
                  </a:lnTo>
                  <a:lnTo>
                    <a:pt x="26466" y="1678735"/>
                  </a:lnTo>
                  <a:lnTo>
                    <a:pt x="19051" y="1677238"/>
                  </a:lnTo>
                  <a:close/>
                </a:path>
                <a:path w="38100" h="4765040">
                  <a:moveTo>
                    <a:pt x="19051" y="1753476"/>
                  </a:moveTo>
                  <a:lnTo>
                    <a:pt x="11635" y="1754973"/>
                  </a:lnTo>
                  <a:lnTo>
                    <a:pt x="5580" y="1759056"/>
                  </a:lnTo>
                  <a:lnTo>
                    <a:pt x="1498" y="1765111"/>
                  </a:lnTo>
                  <a:lnTo>
                    <a:pt x="1" y="1772564"/>
                  </a:lnTo>
                  <a:lnTo>
                    <a:pt x="1498" y="1779979"/>
                  </a:lnTo>
                  <a:lnTo>
                    <a:pt x="5580" y="1786034"/>
                  </a:lnTo>
                  <a:lnTo>
                    <a:pt x="11635" y="1790117"/>
                  </a:lnTo>
                  <a:lnTo>
                    <a:pt x="19051" y="1791614"/>
                  </a:lnTo>
                  <a:lnTo>
                    <a:pt x="26466" y="1790117"/>
                  </a:lnTo>
                  <a:lnTo>
                    <a:pt x="32521" y="1786034"/>
                  </a:lnTo>
                  <a:lnTo>
                    <a:pt x="36604" y="1779979"/>
                  </a:lnTo>
                  <a:lnTo>
                    <a:pt x="38101" y="1772526"/>
                  </a:lnTo>
                  <a:lnTo>
                    <a:pt x="36604" y="1765111"/>
                  </a:lnTo>
                  <a:lnTo>
                    <a:pt x="32521" y="1759056"/>
                  </a:lnTo>
                  <a:lnTo>
                    <a:pt x="26466" y="1754973"/>
                  </a:lnTo>
                  <a:lnTo>
                    <a:pt x="19051" y="1753476"/>
                  </a:lnTo>
                  <a:close/>
                </a:path>
                <a:path w="38100" h="4765040">
                  <a:moveTo>
                    <a:pt x="19051" y="1829714"/>
                  </a:moveTo>
                  <a:lnTo>
                    <a:pt x="11635" y="1831211"/>
                  </a:lnTo>
                  <a:lnTo>
                    <a:pt x="5580" y="1835293"/>
                  </a:lnTo>
                  <a:lnTo>
                    <a:pt x="1498" y="1841348"/>
                  </a:lnTo>
                  <a:lnTo>
                    <a:pt x="1" y="1848802"/>
                  </a:lnTo>
                  <a:lnTo>
                    <a:pt x="1498" y="1856217"/>
                  </a:lnTo>
                  <a:lnTo>
                    <a:pt x="5580" y="1862272"/>
                  </a:lnTo>
                  <a:lnTo>
                    <a:pt x="11635" y="1866355"/>
                  </a:lnTo>
                  <a:lnTo>
                    <a:pt x="19051" y="1867852"/>
                  </a:lnTo>
                  <a:lnTo>
                    <a:pt x="26466" y="1866355"/>
                  </a:lnTo>
                  <a:lnTo>
                    <a:pt x="32521" y="1862272"/>
                  </a:lnTo>
                  <a:lnTo>
                    <a:pt x="36604" y="1856217"/>
                  </a:lnTo>
                  <a:lnTo>
                    <a:pt x="38101" y="1848764"/>
                  </a:lnTo>
                  <a:lnTo>
                    <a:pt x="36604" y="1841348"/>
                  </a:lnTo>
                  <a:lnTo>
                    <a:pt x="32521" y="1835293"/>
                  </a:lnTo>
                  <a:lnTo>
                    <a:pt x="26466" y="1831211"/>
                  </a:lnTo>
                  <a:lnTo>
                    <a:pt x="19051" y="1829714"/>
                  </a:lnTo>
                  <a:close/>
                </a:path>
                <a:path w="38100" h="4765040">
                  <a:moveTo>
                    <a:pt x="19051" y="1905952"/>
                  </a:moveTo>
                  <a:lnTo>
                    <a:pt x="11635" y="1907449"/>
                  </a:lnTo>
                  <a:lnTo>
                    <a:pt x="5580" y="1911531"/>
                  </a:lnTo>
                  <a:lnTo>
                    <a:pt x="1498" y="1917586"/>
                  </a:lnTo>
                  <a:lnTo>
                    <a:pt x="1" y="1925040"/>
                  </a:lnTo>
                  <a:lnTo>
                    <a:pt x="1498" y="1932455"/>
                  </a:lnTo>
                  <a:lnTo>
                    <a:pt x="5580" y="1938510"/>
                  </a:lnTo>
                  <a:lnTo>
                    <a:pt x="11635" y="1942593"/>
                  </a:lnTo>
                  <a:lnTo>
                    <a:pt x="19051" y="1944090"/>
                  </a:lnTo>
                  <a:lnTo>
                    <a:pt x="26466" y="1942593"/>
                  </a:lnTo>
                  <a:lnTo>
                    <a:pt x="32521" y="1938510"/>
                  </a:lnTo>
                  <a:lnTo>
                    <a:pt x="36604" y="1932455"/>
                  </a:lnTo>
                  <a:lnTo>
                    <a:pt x="38101" y="1925002"/>
                  </a:lnTo>
                  <a:lnTo>
                    <a:pt x="36604" y="1917586"/>
                  </a:lnTo>
                  <a:lnTo>
                    <a:pt x="32521" y="1911531"/>
                  </a:lnTo>
                  <a:lnTo>
                    <a:pt x="26466" y="1907449"/>
                  </a:lnTo>
                  <a:lnTo>
                    <a:pt x="19051" y="1905952"/>
                  </a:lnTo>
                  <a:close/>
                </a:path>
                <a:path w="38100" h="4765040">
                  <a:moveTo>
                    <a:pt x="19051" y="1982190"/>
                  </a:moveTo>
                  <a:lnTo>
                    <a:pt x="11636" y="1983687"/>
                  </a:lnTo>
                  <a:lnTo>
                    <a:pt x="5581" y="1987769"/>
                  </a:lnTo>
                  <a:lnTo>
                    <a:pt x="1498" y="1993825"/>
                  </a:lnTo>
                  <a:lnTo>
                    <a:pt x="1" y="2001278"/>
                  </a:lnTo>
                  <a:lnTo>
                    <a:pt x="1498" y="2008693"/>
                  </a:lnTo>
                  <a:lnTo>
                    <a:pt x="5581" y="2014748"/>
                  </a:lnTo>
                  <a:lnTo>
                    <a:pt x="11636" y="2018831"/>
                  </a:lnTo>
                  <a:lnTo>
                    <a:pt x="19051" y="2020328"/>
                  </a:lnTo>
                  <a:lnTo>
                    <a:pt x="26466" y="2018831"/>
                  </a:lnTo>
                  <a:lnTo>
                    <a:pt x="32521" y="2014748"/>
                  </a:lnTo>
                  <a:lnTo>
                    <a:pt x="36604" y="2008693"/>
                  </a:lnTo>
                  <a:lnTo>
                    <a:pt x="38101" y="2001240"/>
                  </a:lnTo>
                  <a:lnTo>
                    <a:pt x="36604" y="1993825"/>
                  </a:lnTo>
                  <a:lnTo>
                    <a:pt x="32521" y="1987769"/>
                  </a:lnTo>
                  <a:lnTo>
                    <a:pt x="26466" y="1983687"/>
                  </a:lnTo>
                  <a:lnTo>
                    <a:pt x="19051" y="1982190"/>
                  </a:lnTo>
                  <a:close/>
                </a:path>
                <a:path w="38100" h="4765040">
                  <a:moveTo>
                    <a:pt x="19051" y="2058427"/>
                  </a:moveTo>
                  <a:lnTo>
                    <a:pt x="11636" y="2059924"/>
                  </a:lnTo>
                  <a:lnTo>
                    <a:pt x="5581" y="2064007"/>
                  </a:lnTo>
                  <a:lnTo>
                    <a:pt x="1498" y="2070062"/>
                  </a:lnTo>
                  <a:lnTo>
                    <a:pt x="1" y="2077516"/>
                  </a:lnTo>
                  <a:lnTo>
                    <a:pt x="1498" y="2084931"/>
                  </a:lnTo>
                  <a:lnTo>
                    <a:pt x="5581" y="2090987"/>
                  </a:lnTo>
                  <a:lnTo>
                    <a:pt x="11636" y="2095069"/>
                  </a:lnTo>
                  <a:lnTo>
                    <a:pt x="19051" y="2096566"/>
                  </a:lnTo>
                  <a:lnTo>
                    <a:pt x="26466" y="2095069"/>
                  </a:lnTo>
                  <a:lnTo>
                    <a:pt x="32521" y="2090987"/>
                  </a:lnTo>
                  <a:lnTo>
                    <a:pt x="36604" y="2084931"/>
                  </a:lnTo>
                  <a:lnTo>
                    <a:pt x="38101" y="2077477"/>
                  </a:lnTo>
                  <a:lnTo>
                    <a:pt x="36604" y="2070062"/>
                  </a:lnTo>
                  <a:lnTo>
                    <a:pt x="32521" y="2064007"/>
                  </a:lnTo>
                  <a:lnTo>
                    <a:pt x="26466" y="2059924"/>
                  </a:lnTo>
                  <a:lnTo>
                    <a:pt x="19051" y="2058427"/>
                  </a:lnTo>
                  <a:close/>
                </a:path>
                <a:path w="38100" h="4765040">
                  <a:moveTo>
                    <a:pt x="19051" y="2134665"/>
                  </a:moveTo>
                  <a:lnTo>
                    <a:pt x="11636" y="2136162"/>
                  </a:lnTo>
                  <a:lnTo>
                    <a:pt x="5581" y="2140245"/>
                  </a:lnTo>
                  <a:lnTo>
                    <a:pt x="1498" y="2146300"/>
                  </a:lnTo>
                  <a:lnTo>
                    <a:pt x="1" y="2153753"/>
                  </a:lnTo>
                  <a:lnTo>
                    <a:pt x="1498" y="2161169"/>
                  </a:lnTo>
                  <a:lnTo>
                    <a:pt x="5581" y="2167224"/>
                  </a:lnTo>
                  <a:lnTo>
                    <a:pt x="11636" y="2171306"/>
                  </a:lnTo>
                  <a:lnTo>
                    <a:pt x="19051" y="2172803"/>
                  </a:lnTo>
                  <a:lnTo>
                    <a:pt x="26466" y="2171306"/>
                  </a:lnTo>
                  <a:lnTo>
                    <a:pt x="32521" y="2167224"/>
                  </a:lnTo>
                  <a:lnTo>
                    <a:pt x="36604" y="2161169"/>
                  </a:lnTo>
                  <a:lnTo>
                    <a:pt x="38101" y="2153715"/>
                  </a:lnTo>
                  <a:lnTo>
                    <a:pt x="36604" y="2146300"/>
                  </a:lnTo>
                  <a:lnTo>
                    <a:pt x="32521" y="2140245"/>
                  </a:lnTo>
                  <a:lnTo>
                    <a:pt x="26466" y="2136162"/>
                  </a:lnTo>
                  <a:lnTo>
                    <a:pt x="19051" y="2134665"/>
                  </a:lnTo>
                  <a:close/>
                </a:path>
                <a:path w="38100" h="4765040">
                  <a:moveTo>
                    <a:pt x="19051" y="2210903"/>
                  </a:moveTo>
                  <a:lnTo>
                    <a:pt x="11636" y="2212400"/>
                  </a:lnTo>
                  <a:lnTo>
                    <a:pt x="5581" y="2216483"/>
                  </a:lnTo>
                  <a:lnTo>
                    <a:pt x="1498" y="2222538"/>
                  </a:lnTo>
                  <a:lnTo>
                    <a:pt x="1" y="2229991"/>
                  </a:lnTo>
                  <a:lnTo>
                    <a:pt x="1498" y="2237406"/>
                  </a:lnTo>
                  <a:lnTo>
                    <a:pt x="5581" y="2243461"/>
                  </a:lnTo>
                  <a:lnTo>
                    <a:pt x="11636" y="2247544"/>
                  </a:lnTo>
                  <a:lnTo>
                    <a:pt x="19051" y="2249041"/>
                  </a:lnTo>
                  <a:lnTo>
                    <a:pt x="26466" y="2247544"/>
                  </a:lnTo>
                  <a:lnTo>
                    <a:pt x="32521" y="2243461"/>
                  </a:lnTo>
                  <a:lnTo>
                    <a:pt x="36604" y="2237406"/>
                  </a:lnTo>
                  <a:lnTo>
                    <a:pt x="38101" y="2229953"/>
                  </a:lnTo>
                  <a:lnTo>
                    <a:pt x="36604" y="2222538"/>
                  </a:lnTo>
                  <a:lnTo>
                    <a:pt x="32521" y="2216483"/>
                  </a:lnTo>
                  <a:lnTo>
                    <a:pt x="26466" y="2212400"/>
                  </a:lnTo>
                  <a:lnTo>
                    <a:pt x="19051" y="2210903"/>
                  </a:lnTo>
                  <a:close/>
                </a:path>
                <a:path w="38100" h="4765040">
                  <a:moveTo>
                    <a:pt x="19051" y="2287141"/>
                  </a:moveTo>
                  <a:lnTo>
                    <a:pt x="11636" y="2288638"/>
                  </a:lnTo>
                  <a:lnTo>
                    <a:pt x="5581" y="2292721"/>
                  </a:lnTo>
                  <a:lnTo>
                    <a:pt x="1498" y="2298776"/>
                  </a:lnTo>
                  <a:lnTo>
                    <a:pt x="1" y="2306229"/>
                  </a:lnTo>
                  <a:lnTo>
                    <a:pt x="1498" y="2313644"/>
                  </a:lnTo>
                  <a:lnTo>
                    <a:pt x="5581" y="2319700"/>
                  </a:lnTo>
                  <a:lnTo>
                    <a:pt x="11636" y="2323782"/>
                  </a:lnTo>
                  <a:lnTo>
                    <a:pt x="19051" y="2325279"/>
                  </a:lnTo>
                  <a:lnTo>
                    <a:pt x="26466" y="2323782"/>
                  </a:lnTo>
                  <a:lnTo>
                    <a:pt x="32521" y="2319700"/>
                  </a:lnTo>
                  <a:lnTo>
                    <a:pt x="36604" y="2313644"/>
                  </a:lnTo>
                  <a:lnTo>
                    <a:pt x="38101" y="2306191"/>
                  </a:lnTo>
                  <a:lnTo>
                    <a:pt x="36604" y="2298776"/>
                  </a:lnTo>
                  <a:lnTo>
                    <a:pt x="32521" y="2292721"/>
                  </a:lnTo>
                  <a:lnTo>
                    <a:pt x="26466" y="2288638"/>
                  </a:lnTo>
                  <a:lnTo>
                    <a:pt x="19051" y="2287141"/>
                  </a:lnTo>
                  <a:close/>
                </a:path>
                <a:path w="38100" h="4765040">
                  <a:moveTo>
                    <a:pt x="19051" y="2363379"/>
                  </a:moveTo>
                  <a:lnTo>
                    <a:pt x="11636" y="2364876"/>
                  </a:lnTo>
                  <a:lnTo>
                    <a:pt x="5581" y="2368959"/>
                  </a:lnTo>
                  <a:lnTo>
                    <a:pt x="1498" y="2375014"/>
                  </a:lnTo>
                  <a:lnTo>
                    <a:pt x="1" y="2382467"/>
                  </a:lnTo>
                  <a:lnTo>
                    <a:pt x="1498" y="2389882"/>
                  </a:lnTo>
                  <a:lnTo>
                    <a:pt x="5581" y="2395938"/>
                  </a:lnTo>
                  <a:lnTo>
                    <a:pt x="11636" y="2400020"/>
                  </a:lnTo>
                  <a:lnTo>
                    <a:pt x="19051" y="2401517"/>
                  </a:lnTo>
                  <a:lnTo>
                    <a:pt x="26466" y="2400020"/>
                  </a:lnTo>
                  <a:lnTo>
                    <a:pt x="32521" y="2395938"/>
                  </a:lnTo>
                  <a:lnTo>
                    <a:pt x="36604" y="2389882"/>
                  </a:lnTo>
                  <a:lnTo>
                    <a:pt x="38101" y="2382429"/>
                  </a:lnTo>
                  <a:lnTo>
                    <a:pt x="36604" y="2375014"/>
                  </a:lnTo>
                  <a:lnTo>
                    <a:pt x="32521" y="2368959"/>
                  </a:lnTo>
                  <a:lnTo>
                    <a:pt x="26466" y="2364876"/>
                  </a:lnTo>
                  <a:lnTo>
                    <a:pt x="19051" y="2363379"/>
                  </a:lnTo>
                  <a:close/>
                </a:path>
                <a:path w="38100" h="4765040">
                  <a:moveTo>
                    <a:pt x="19051" y="2439617"/>
                  </a:moveTo>
                  <a:lnTo>
                    <a:pt x="11636" y="2441115"/>
                  </a:lnTo>
                  <a:lnTo>
                    <a:pt x="5581" y="2445197"/>
                  </a:lnTo>
                  <a:lnTo>
                    <a:pt x="1498" y="2451252"/>
                  </a:lnTo>
                  <a:lnTo>
                    <a:pt x="1" y="2458706"/>
                  </a:lnTo>
                  <a:lnTo>
                    <a:pt x="1498" y="2466121"/>
                  </a:lnTo>
                  <a:lnTo>
                    <a:pt x="5581" y="2472176"/>
                  </a:lnTo>
                  <a:lnTo>
                    <a:pt x="11636" y="2476258"/>
                  </a:lnTo>
                  <a:lnTo>
                    <a:pt x="19051" y="2477756"/>
                  </a:lnTo>
                  <a:lnTo>
                    <a:pt x="26466" y="2476258"/>
                  </a:lnTo>
                  <a:lnTo>
                    <a:pt x="32521" y="2472176"/>
                  </a:lnTo>
                  <a:lnTo>
                    <a:pt x="36604" y="2466121"/>
                  </a:lnTo>
                  <a:lnTo>
                    <a:pt x="38101" y="2458667"/>
                  </a:lnTo>
                  <a:lnTo>
                    <a:pt x="36604" y="2451252"/>
                  </a:lnTo>
                  <a:lnTo>
                    <a:pt x="32521" y="2445197"/>
                  </a:lnTo>
                  <a:lnTo>
                    <a:pt x="26466" y="2441115"/>
                  </a:lnTo>
                  <a:lnTo>
                    <a:pt x="19051" y="2439617"/>
                  </a:lnTo>
                  <a:close/>
                </a:path>
                <a:path w="38100" h="4765040">
                  <a:moveTo>
                    <a:pt x="19051" y="2515856"/>
                  </a:moveTo>
                  <a:lnTo>
                    <a:pt x="11636" y="2517353"/>
                  </a:lnTo>
                  <a:lnTo>
                    <a:pt x="5581" y="2521435"/>
                  </a:lnTo>
                  <a:lnTo>
                    <a:pt x="1498" y="2527491"/>
                  </a:lnTo>
                  <a:lnTo>
                    <a:pt x="1" y="2534944"/>
                  </a:lnTo>
                  <a:lnTo>
                    <a:pt x="1498" y="2542359"/>
                  </a:lnTo>
                  <a:lnTo>
                    <a:pt x="5581" y="2548414"/>
                  </a:lnTo>
                  <a:lnTo>
                    <a:pt x="11636" y="2552497"/>
                  </a:lnTo>
                  <a:lnTo>
                    <a:pt x="19051" y="2553994"/>
                  </a:lnTo>
                  <a:lnTo>
                    <a:pt x="26466" y="2552497"/>
                  </a:lnTo>
                  <a:lnTo>
                    <a:pt x="32521" y="2548414"/>
                  </a:lnTo>
                  <a:lnTo>
                    <a:pt x="36604" y="2542359"/>
                  </a:lnTo>
                  <a:lnTo>
                    <a:pt x="38101" y="2534906"/>
                  </a:lnTo>
                  <a:lnTo>
                    <a:pt x="36604" y="2527491"/>
                  </a:lnTo>
                  <a:lnTo>
                    <a:pt x="32521" y="2521435"/>
                  </a:lnTo>
                  <a:lnTo>
                    <a:pt x="26466" y="2517353"/>
                  </a:lnTo>
                  <a:lnTo>
                    <a:pt x="19051" y="2515856"/>
                  </a:lnTo>
                  <a:close/>
                </a:path>
                <a:path w="38100" h="4765040">
                  <a:moveTo>
                    <a:pt x="19051" y="2592094"/>
                  </a:moveTo>
                  <a:lnTo>
                    <a:pt x="11636" y="2593591"/>
                  </a:lnTo>
                  <a:lnTo>
                    <a:pt x="5581" y="2597673"/>
                  </a:lnTo>
                  <a:lnTo>
                    <a:pt x="1498" y="2603729"/>
                  </a:lnTo>
                  <a:lnTo>
                    <a:pt x="1" y="2611182"/>
                  </a:lnTo>
                  <a:lnTo>
                    <a:pt x="1498" y="2618597"/>
                  </a:lnTo>
                  <a:lnTo>
                    <a:pt x="5581" y="2624652"/>
                  </a:lnTo>
                  <a:lnTo>
                    <a:pt x="11636" y="2628735"/>
                  </a:lnTo>
                  <a:lnTo>
                    <a:pt x="19051" y="2630232"/>
                  </a:lnTo>
                  <a:lnTo>
                    <a:pt x="26466" y="2628735"/>
                  </a:lnTo>
                  <a:lnTo>
                    <a:pt x="32521" y="2624652"/>
                  </a:lnTo>
                  <a:lnTo>
                    <a:pt x="36604" y="2618597"/>
                  </a:lnTo>
                  <a:lnTo>
                    <a:pt x="38101" y="2611144"/>
                  </a:lnTo>
                  <a:lnTo>
                    <a:pt x="36604" y="2603729"/>
                  </a:lnTo>
                  <a:lnTo>
                    <a:pt x="32521" y="2597673"/>
                  </a:lnTo>
                  <a:lnTo>
                    <a:pt x="26466" y="2593591"/>
                  </a:lnTo>
                  <a:lnTo>
                    <a:pt x="19051" y="2592094"/>
                  </a:lnTo>
                  <a:close/>
                </a:path>
                <a:path w="38100" h="4765040">
                  <a:moveTo>
                    <a:pt x="19051" y="2668332"/>
                  </a:moveTo>
                  <a:lnTo>
                    <a:pt x="11636" y="2669829"/>
                  </a:lnTo>
                  <a:lnTo>
                    <a:pt x="5581" y="2673911"/>
                  </a:lnTo>
                  <a:lnTo>
                    <a:pt x="1498" y="2679967"/>
                  </a:lnTo>
                  <a:lnTo>
                    <a:pt x="1" y="2687420"/>
                  </a:lnTo>
                  <a:lnTo>
                    <a:pt x="1498" y="2694835"/>
                  </a:lnTo>
                  <a:lnTo>
                    <a:pt x="5581" y="2700890"/>
                  </a:lnTo>
                  <a:lnTo>
                    <a:pt x="11636" y="2704973"/>
                  </a:lnTo>
                  <a:lnTo>
                    <a:pt x="19051" y="2706470"/>
                  </a:lnTo>
                  <a:lnTo>
                    <a:pt x="26466" y="2704973"/>
                  </a:lnTo>
                  <a:lnTo>
                    <a:pt x="32521" y="2700890"/>
                  </a:lnTo>
                  <a:lnTo>
                    <a:pt x="36604" y="2694835"/>
                  </a:lnTo>
                  <a:lnTo>
                    <a:pt x="38101" y="2687382"/>
                  </a:lnTo>
                  <a:lnTo>
                    <a:pt x="36604" y="2679967"/>
                  </a:lnTo>
                  <a:lnTo>
                    <a:pt x="32521" y="2673911"/>
                  </a:lnTo>
                  <a:lnTo>
                    <a:pt x="26466" y="2669829"/>
                  </a:lnTo>
                  <a:lnTo>
                    <a:pt x="19051" y="2668332"/>
                  </a:lnTo>
                  <a:close/>
                </a:path>
                <a:path w="38100" h="4765040">
                  <a:moveTo>
                    <a:pt x="19051" y="2744570"/>
                  </a:moveTo>
                  <a:lnTo>
                    <a:pt x="11636" y="2746067"/>
                  </a:lnTo>
                  <a:lnTo>
                    <a:pt x="5581" y="2750150"/>
                  </a:lnTo>
                  <a:lnTo>
                    <a:pt x="1498" y="2756205"/>
                  </a:lnTo>
                  <a:lnTo>
                    <a:pt x="1" y="2763658"/>
                  </a:lnTo>
                  <a:lnTo>
                    <a:pt x="1498" y="2771073"/>
                  </a:lnTo>
                  <a:lnTo>
                    <a:pt x="5581" y="2777128"/>
                  </a:lnTo>
                  <a:lnTo>
                    <a:pt x="11636" y="2781211"/>
                  </a:lnTo>
                  <a:lnTo>
                    <a:pt x="19051" y="2782708"/>
                  </a:lnTo>
                  <a:lnTo>
                    <a:pt x="26466" y="2781211"/>
                  </a:lnTo>
                  <a:lnTo>
                    <a:pt x="32521" y="2777128"/>
                  </a:lnTo>
                  <a:lnTo>
                    <a:pt x="36604" y="2771073"/>
                  </a:lnTo>
                  <a:lnTo>
                    <a:pt x="38101" y="2763620"/>
                  </a:lnTo>
                  <a:lnTo>
                    <a:pt x="36604" y="2756205"/>
                  </a:lnTo>
                  <a:lnTo>
                    <a:pt x="32521" y="2750150"/>
                  </a:lnTo>
                  <a:lnTo>
                    <a:pt x="26466" y="2746067"/>
                  </a:lnTo>
                  <a:lnTo>
                    <a:pt x="19051" y="2744570"/>
                  </a:lnTo>
                  <a:close/>
                </a:path>
                <a:path w="38100" h="4765040">
                  <a:moveTo>
                    <a:pt x="19051" y="2820808"/>
                  </a:moveTo>
                  <a:lnTo>
                    <a:pt x="11636" y="2822305"/>
                  </a:lnTo>
                  <a:lnTo>
                    <a:pt x="5581" y="2826387"/>
                  </a:lnTo>
                  <a:lnTo>
                    <a:pt x="1498" y="2832442"/>
                  </a:lnTo>
                  <a:lnTo>
                    <a:pt x="1" y="2839896"/>
                  </a:lnTo>
                  <a:lnTo>
                    <a:pt x="1498" y="2847311"/>
                  </a:lnTo>
                  <a:lnTo>
                    <a:pt x="5581" y="2853366"/>
                  </a:lnTo>
                  <a:lnTo>
                    <a:pt x="11636" y="2857449"/>
                  </a:lnTo>
                  <a:lnTo>
                    <a:pt x="19051" y="2858946"/>
                  </a:lnTo>
                  <a:lnTo>
                    <a:pt x="26466" y="2857449"/>
                  </a:lnTo>
                  <a:lnTo>
                    <a:pt x="32521" y="2853366"/>
                  </a:lnTo>
                  <a:lnTo>
                    <a:pt x="36604" y="2847311"/>
                  </a:lnTo>
                  <a:lnTo>
                    <a:pt x="38101" y="2839858"/>
                  </a:lnTo>
                  <a:lnTo>
                    <a:pt x="36604" y="2832442"/>
                  </a:lnTo>
                  <a:lnTo>
                    <a:pt x="32521" y="2826387"/>
                  </a:lnTo>
                  <a:lnTo>
                    <a:pt x="26466" y="2822305"/>
                  </a:lnTo>
                  <a:lnTo>
                    <a:pt x="19051" y="2820808"/>
                  </a:lnTo>
                  <a:close/>
                </a:path>
                <a:path w="38100" h="4765040">
                  <a:moveTo>
                    <a:pt x="19051" y="2897046"/>
                  </a:moveTo>
                  <a:lnTo>
                    <a:pt x="11636" y="2898543"/>
                  </a:lnTo>
                  <a:lnTo>
                    <a:pt x="5581" y="2902625"/>
                  </a:lnTo>
                  <a:lnTo>
                    <a:pt x="1498" y="2908681"/>
                  </a:lnTo>
                  <a:lnTo>
                    <a:pt x="1" y="2916134"/>
                  </a:lnTo>
                  <a:lnTo>
                    <a:pt x="1498" y="2923549"/>
                  </a:lnTo>
                  <a:lnTo>
                    <a:pt x="5581" y="2929604"/>
                  </a:lnTo>
                  <a:lnTo>
                    <a:pt x="11636" y="2933687"/>
                  </a:lnTo>
                  <a:lnTo>
                    <a:pt x="19051" y="2935184"/>
                  </a:lnTo>
                  <a:lnTo>
                    <a:pt x="26466" y="2933687"/>
                  </a:lnTo>
                  <a:lnTo>
                    <a:pt x="32521" y="2929604"/>
                  </a:lnTo>
                  <a:lnTo>
                    <a:pt x="36604" y="2923549"/>
                  </a:lnTo>
                  <a:lnTo>
                    <a:pt x="38101" y="2916096"/>
                  </a:lnTo>
                  <a:lnTo>
                    <a:pt x="36604" y="2908681"/>
                  </a:lnTo>
                  <a:lnTo>
                    <a:pt x="32521" y="2902625"/>
                  </a:lnTo>
                  <a:lnTo>
                    <a:pt x="26466" y="2898543"/>
                  </a:lnTo>
                  <a:lnTo>
                    <a:pt x="19051" y="2897046"/>
                  </a:lnTo>
                  <a:close/>
                </a:path>
                <a:path w="38100" h="4765040">
                  <a:moveTo>
                    <a:pt x="19051" y="2973284"/>
                  </a:moveTo>
                  <a:lnTo>
                    <a:pt x="11636" y="2974781"/>
                  </a:lnTo>
                  <a:lnTo>
                    <a:pt x="5581" y="2978863"/>
                  </a:lnTo>
                  <a:lnTo>
                    <a:pt x="1498" y="2984919"/>
                  </a:lnTo>
                  <a:lnTo>
                    <a:pt x="1" y="2992371"/>
                  </a:lnTo>
                  <a:lnTo>
                    <a:pt x="1498" y="2999786"/>
                  </a:lnTo>
                  <a:lnTo>
                    <a:pt x="5581" y="3005842"/>
                  </a:lnTo>
                  <a:lnTo>
                    <a:pt x="11636" y="3009924"/>
                  </a:lnTo>
                  <a:lnTo>
                    <a:pt x="19051" y="3011421"/>
                  </a:lnTo>
                  <a:lnTo>
                    <a:pt x="26466" y="3009924"/>
                  </a:lnTo>
                  <a:lnTo>
                    <a:pt x="32521" y="3005842"/>
                  </a:lnTo>
                  <a:lnTo>
                    <a:pt x="36604" y="2999786"/>
                  </a:lnTo>
                  <a:lnTo>
                    <a:pt x="38101" y="2992334"/>
                  </a:lnTo>
                  <a:lnTo>
                    <a:pt x="36604" y="2984919"/>
                  </a:lnTo>
                  <a:lnTo>
                    <a:pt x="32521" y="2978863"/>
                  </a:lnTo>
                  <a:lnTo>
                    <a:pt x="26466" y="2974781"/>
                  </a:lnTo>
                  <a:lnTo>
                    <a:pt x="19051" y="2973284"/>
                  </a:lnTo>
                  <a:close/>
                </a:path>
                <a:path w="38100" h="4765040">
                  <a:moveTo>
                    <a:pt x="19051" y="3049521"/>
                  </a:moveTo>
                  <a:lnTo>
                    <a:pt x="11636" y="3051018"/>
                  </a:lnTo>
                  <a:lnTo>
                    <a:pt x="5581" y="3055101"/>
                  </a:lnTo>
                  <a:lnTo>
                    <a:pt x="1498" y="3061156"/>
                  </a:lnTo>
                  <a:lnTo>
                    <a:pt x="1" y="3068609"/>
                  </a:lnTo>
                  <a:lnTo>
                    <a:pt x="1498" y="3076025"/>
                  </a:lnTo>
                  <a:lnTo>
                    <a:pt x="5581" y="3082080"/>
                  </a:lnTo>
                  <a:lnTo>
                    <a:pt x="11636" y="3086162"/>
                  </a:lnTo>
                  <a:lnTo>
                    <a:pt x="19051" y="3087659"/>
                  </a:lnTo>
                  <a:lnTo>
                    <a:pt x="26466" y="3086162"/>
                  </a:lnTo>
                  <a:lnTo>
                    <a:pt x="32521" y="3082080"/>
                  </a:lnTo>
                  <a:lnTo>
                    <a:pt x="36604" y="3076025"/>
                  </a:lnTo>
                  <a:lnTo>
                    <a:pt x="38101" y="3068571"/>
                  </a:lnTo>
                  <a:lnTo>
                    <a:pt x="36604" y="3061156"/>
                  </a:lnTo>
                  <a:lnTo>
                    <a:pt x="32521" y="3055101"/>
                  </a:lnTo>
                  <a:lnTo>
                    <a:pt x="26466" y="3051018"/>
                  </a:lnTo>
                  <a:lnTo>
                    <a:pt x="19051" y="3049521"/>
                  </a:lnTo>
                  <a:close/>
                </a:path>
                <a:path w="38100" h="4765040">
                  <a:moveTo>
                    <a:pt x="19051" y="3125759"/>
                  </a:moveTo>
                  <a:lnTo>
                    <a:pt x="11636" y="3127256"/>
                  </a:lnTo>
                  <a:lnTo>
                    <a:pt x="5581" y="3131339"/>
                  </a:lnTo>
                  <a:lnTo>
                    <a:pt x="1498" y="3137394"/>
                  </a:lnTo>
                  <a:lnTo>
                    <a:pt x="1" y="3144847"/>
                  </a:lnTo>
                  <a:lnTo>
                    <a:pt x="1498" y="3152263"/>
                  </a:lnTo>
                  <a:lnTo>
                    <a:pt x="5581" y="3158318"/>
                  </a:lnTo>
                  <a:lnTo>
                    <a:pt x="11636" y="3162400"/>
                  </a:lnTo>
                  <a:lnTo>
                    <a:pt x="19051" y="3163897"/>
                  </a:lnTo>
                  <a:lnTo>
                    <a:pt x="26466" y="3162400"/>
                  </a:lnTo>
                  <a:lnTo>
                    <a:pt x="32521" y="3158318"/>
                  </a:lnTo>
                  <a:lnTo>
                    <a:pt x="36604" y="3152263"/>
                  </a:lnTo>
                  <a:lnTo>
                    <a:pt x="38101" y="3144809"/>
                  </a:lnTo>
                  <a:lnTo>
                    <a:pt x="36604" y="3137394"/>
                  </a:lnTo>
                  <a:lnTo>
                    <a:pt x="32521" y="3131339"/>
                  </a:lnTo>
                  <a:lnTo>
                    <a:pt x="26466" y="3127256"/>
                  </a:lnTo>
                  <a:lnTo>
                    <a:pt x="19051" y="3125759"/>
                  </a:lnTo>
                  <a:close/>
                </a:path>
                <a:path w="38100" h="4765040">
                  <a:moveTo>
                    <a:pt x="19051" y="3201997"/>
                  </a:moveTo>
                  <a:lnTo>
                    <a:pt x="11636" y="3203494"/>
                  </a:lnTo>
                  <a:lnTo>
                    <a:pt x="5581" y="3207577"/>
                  </a:lnTo>
                  <a:lnTo>
                    <a:pt x="1498" y="3213632"/>
                  </a:lnTo>
                  <a:lnTo>
                    <a:pt x="1" y="3221085"/>
                  </a:lnTo>
                  <a:lnTo>
                    <a:pt x="1498" y="3228500"/>
                  </a:lnTo>
                  <a:lnTo>
                    <a:pt x="5581" y="3234556"/>
                  </a:lnTo>
                  <a:lnTo>
                    <a:pt x="11636" y="3238638"/>
                  </a:lnTo>
                  <a:lnTo>
                    <a:pt x="19051" y="3240135"/>
                  </a:lnTo>
                  <a:lnTo>
                    <a:pt x="26466" y="3238638"/>
                  </a:lnTo>
                  <a:lnTo>
                    <a:pt x="32521" y="3234556"/>
                  </a:lnTo>
                  <a:lnTo>
                    <a:pt x="36604" y="3228500"/>
                  </a:lnTo>
                  <a:lnTo>
                    <a:pt x="38101" y="3221047"/>
                  </a:lnTo>
                  <a:lnTo>
                    <a:pt x="36604" y="3213632"/>
                  </a:lnTo>
                  <a:lnTo>
                    <a:pt x="32521" y="3207577"/>
                  </a:lnTo>
                  <a:lnTo>
                    <a:pt x="26466" y="3203494"/>
                  </a:lnTo>
                  <a:lnTo>
                    <a:pt x="19051" y="3201997"/>
                  </a:lnTo>
                  <a:close/>
                </a:path>
                <a:path w="38100" h="4765040">
                  <a:moveTo>
                    <a:pt x="19051" y="3278235"/>
                  </a:moveTo>
                  <a:lnTo>
                    <a:pt x="11636" y="3279732"/>
                  </a:lnTo>
                  <a:lnTo>
                    <a:pt x="5581" y="3283815"/>
                  </a:lnTo>
                  <a:lnTo>
                    <a:pt x="1498" y="3289870"/>
                  </a:lnTo>
                  <a:lnTo>
                    <a:pt x="1" y="3297323"/>
                  </a:lnTo>
                  <a:lnTo>
                    <a:pt x="1498" y="3304738"/>
                  </a:lnTo>
                  <a:lnTo>
                    <a:pt x="5581" y="3310794"/>
                  </a:lnTo>
                  <a:lnTo>
                    <a:pt x="11636" y="3314876"/>
                  </a:lnTo>
                  <a:lnTo>
                    <a:pt x="19051" y="3316373"/>
                  </a:lnTo>
                  <a:lnTo>
                    <a:pt x="26466" y="3314876"/>
                  </a:lnTo>
                  <a:lnTo>
                    <a:pt x="32521" y="3310794"/>
                  </a:lnTo>
                  <a:lnTo>
                    <a:pt x="36604" y="3304738"/>
                  </a:lnTo>
                  <a:lnTo>
                    <a:pt x="38101" y="3297285"/>
                  </a:lnTo>
                  <a:lnTo>
                    <a:pt x="36604" y="3289870"/>
                  </a:lnTo>
                  <a:lnTo>
                    <a:pt x="32521" y="3283815"/>
                  </a:lnTo>
                  <a:lnTo>
                    <a:pt x="26466" y="3279732"/>
                  </a:lnTo>
                  <a:lnTo>
                    <a:pt x="19051" y="3278235"/>
                  </a:lnTo>
                  <a:close/>
                </a:path>
                <a:path w="38100" h="4765040">
                  <a:moveTo>
                    <a:pt x="19051" y="3354473"/>
                  </a:moveTo>
                  <a:lnTo>
                    <a:pt x="11636" y="3355970"/>
                  </a:lnTo>
                  <a:lnTo>
                    <a:pt x="5581" y="3360053"/>
                  </a:lnTo>
                  <a:lnTo>
                    <a:pt x="1498" y="3366108"/>
                  </a:lnTo>
                  <a:lnTo>
                    <a:pt x="1" y="3373561"/>
                  </a:lnTo>
                  <a:lnTo>
                    <a:pt x="1498" y="3380976"/>
                  </a:lnTo>
                  <a:lnTo>
                    <a:pt x="5581" y="3387032"/>
                  </a:lnTo>
                  <a:lnTo>
                    <a:pt x="11636" y="3391114"/>
                  </a:lnTo>
                  <a:lnTo>
                    <a:pt x="19051" y="3392611"/>
                  </a:lnTo>
                  <a:lnTo>
                    <a:pt x="26466" y="3391114"/>
                  </a:lnTo>
                  <a:lnTo>
                    <a:pt x="32521" y="3387032"/>
                  </a:lnTo>
                  <a:lnTo>
                    <a:pt x="36604" y="3380976"/>
                  </a:lnTo>
                  <a:lnTo>
                    <a:pt x="38101" y="3373523"/>
                  </a:lnTo>
                  <a:lnTo>
                    <a:pt x="36604" y="3366108"/>
                  </a:lnTo>
                  <a:lnTo>
                    <a:pt x="32521" y="3360053"/>
                  </a:lnTo>
                  <a:lnTo>
                    <a:pt x="26466" y="3355970"/>
                  </a:lnTo>
                  <a:lnTo>
                    <a:pt x="19051" y="3354473"/>
                  </a:lnTo>
                  <a:close/>
                </a:path>
                <a:path w="38100" h="4765040">
                  <a:moveTo>
                    <a:pt x="19051" y="3430711"/>
                  </a:moveTo>
                  <a:lnTo>
                    <a:pt x="11636" y="3432209"/>
                  </a:lnTo>
                  <a:lnTo>
                    <a:pt x="5581" y="3436291"/>
                  </a:lnTo>
                  <a:lnTo>
                    <a:pt x="1498" y="3442346"/>
                  </a:lnTo>
                  <a:lnTo>
                    <a:pt x="1" y="3449800"/>
                  </a:lnTo>
                  <a:lnTo>
                    <a:pt x="1498" y="3457215"/>
                  </a:lnTo>
                  <a:lnTo>
                    <a:pt x="5581" y="3463270"/>
                  </a:lnTo>
                  <a:lnTo>
                    <a:pt x="11636" y="3467352"/>
                  </a:lnTo>
                  <a:lnTo>
                    <a:pt x="19051" y="3468850"/>
                  </a:lnTo>
                  <a:lnTo>
                    <a:pt x="26466" y="3467352"/>
                  </a:lnTo>
                  <a:lnTo>
                    <a:pt x="32521" y="3463270"/>
                  </a:lnTo>
                  <a:lnTo>
                    <a:pt x="36604" y="3457215"/>
                  </a:lnTo>
                  <a:lnTo>
                    <a:pt x="38101" y="3449761"/>
                  </a:lnTo>
                  <a:lnTo>
                    <a:pt x="36604" y="3442346"/>
                  </a:lnTo>
                  <a:lnTo>
                    <a:pt x="32521" y="3436291"/>
                  </a:lnTo>
                  <a:lnTo>
                    <a:pt x="26466" y="3432209"/>
                  </a:lnTo>
                  <a:lnTo>
                    <a:pt x="19051" y="3430711"/>
                  </a:lnTo>
                  <a:close/>
                </a:path>
                <a:path w="38100" h="4765040">
                  <a:moveTo>
                    <a:pt x="19051" y="3506950"/>
                  </a:moveTo>
                  <a:lnTo>
                    <a:pt x="11636" y="3508447"/>
                  </a:lnTo>
                  <a:lnTo>
                    <a:pt x="5581" y="3512529"/>
                  </a:lnTo>
                  <a:lnTo>
                    <a:pt x="1498" y="3518585"/>
                  </a:lnTo>
                  <a:lnTo>
                    <a:pt x="1" y="3526038"/>
                  </a:lnTo>
                  <a:lnTo>
                    <a:pt x="1498" y="3533453"/>
                  </a:lnTo>
                  <a:lnTo>
                    <a:pt x="5581" y="3539508"/>
                  </a:lnTo>
                  <a:lnTo>
                    <a:pt x="11636" y="3543591"/>
                  </a:lnTo>
                  <a:lnTo>
                    <a:pt x="19051" y="3545088"/>
                  </a:lnTo>
                  <a:lnTo>
                    <a:pt x="26466" y="3543591"/>
                  </a:lnTo>
                  <a:lnTo>
                    <a:pt x="32521" y="3539508"/>
                  </a:lnTo>
                  <a:lnTo>
                    <a:pt x="36604" y="3533453"/>
                  </a:lnTo>
                  <a:lnTo>
                    <a:pt x="38101" y="3526000"/>
                  </a:lnTo>
                  <a:lnTo>
                    <a:pt x="36604" y="3518585"/>
                  </a:lnTo>
                  <a:lnTo>
                    <a:pt x="32521" y="3512529"/>
                  </a:lnTo>
                  <a:lnTo>
                    <a:pt x="26466" y="3508447"/>
                  </a:lnTo>
                  <a:lnTo>
                    <a:pt x="19051" y="3506950"/>
                  </a:lnTo>
                  <a:close/>
                </a:path>
                <a:path w="38100" h="4765040">
                  <a:moveTo>
                    <a:pt x="19051" y="3583188"/>
                  </a:moveTo>
                  <a:lnTo>
                    <a:pt x="11636" y="3584685"/>
                  </a:lnTo>
                  <a:lnTo>
                    <a:pt x="5581" y="3588767"/>
                  </a:lnTo>
                  <a:lnTo>
                    <a:pt x="1498" y="3594823"/>
                  </a:lnTo>
                  <a:lnTo>
                    <a:pt x="1" y="3602276"/>
                  </a:lnTo>
                  <a:lnTo>
                    <a:pt x="1498" y="3609691"/>
                  </a:lnTo>
                  <a:lnTo>
                    <a:pt x="5581" y="3615746"/>
                  </a:lnTo>
                  <a:lnTo>
                    <a:pt x="11636" y="3619829"/>
                  </a:lnTo>
                  <a:lnTo>
                    <a:pt x="19051" y="3621326"/>
                  </a:lnTo>
                  <a:lnTo>
                    <a:pt x="26466" y="3619829"/>
                  </a:lnTo>
                  <a:lnTo>
                    <a:pt x="32521" y="3615746"/>
                  </a:lnTo>
                  <a:lnTo>
                    <a:pt x="36604" y="3609691"/>
                  </a:lnTo>
                  <a:lnTo>
                    <a:pt x="38101" y="3602238"/>
                  </a:lnTo>
                  <a:lnTo>
                    <a:pt x="36604" y="3594823"/>
                  </a:lnTo>
                  <a:lnTo>
                    <a:pt x="32521" y="3588767"/>
                  </a:lnTo>
                  <a:lnTo>
                    <a:pt x="26466" y="3584685"/>
                  </a:lnTo>
                  <a:lnTo>
                    <a:pt x="19051" y="3583188"/>
                  </a:lnTo>
                  <a:close/>
                </a:path>
                <a:path w="38100" h="4765040">
                  <a:moveTo>
                    <a:pt x="19051" y="3659426"/>
                  </a:moveTo>
                  <a:lnTo>
                    <a:pt x="11636" y="3660923"/>
                  </a:lnTo>
                  <a:lnTo>
                    <a:pt x="5581" y="3665006"/>
                  </a:lnTo>
                  <a:lnTo>
                    <a:pt x="1498" y="3671061"/>
                  </a:lnTo>
                  <a:lnTo>
                    <a:pt x="1" y="3678514"/>
                  </a:lnTo>
                  <a:lnTo>
                    <a:pt x="1498" y="3685929"/>
                  </a:lnTo>
                  <a:lnTo>
                    <a:pt x="5581" y="3691984"/>
                  </a:lnTo>
                  <a:lnTo>
                    <a:pt x="11636" y="3696067"/>
                  </a:lnTo>
                  <a:lnTo>
                    <a:pt x="19051" y="3697564"/>
                  </a:lnTo>
                  <a:lnTo>
                    <a:pt x="26466" y="3696067"/>
                  </a:lnTo>
                  <a:lnTo>
                    <a:pt x="32521" y="3691984"/>
                  </a:lnTo>
                  <a:lnTo>
                    <a:pt x="36604" y="3685929"/>
                  </a:lnTo>
                  <a:lnTo>
                    <a:pt x="38101" y="3678476"/>
                  </a:lnTo>
                  <a:lnTo>
                    <a:pt x="36604" y="3671061"/>
                  </a:lnTo>
                  <a:lnTo>
                    <a:pt x="32521" y="3665006"/>
                  </a:lnTo>
                  <a:lnTo>
                    <a:pt x="26466" y="3660923"/>
                  </a:lnTo>
                  <a:lnTo>
                    <a:pt x="19051" y="3659426"/>
                  </a:lnTo>
                  <a:close/>
                </a:path>
                <a:path w="38100" h="4765040">
                  <a:moveTo>
                    <a:pt x="19051" y="3735664"/>
                  </a:moveTo>
                  <a:lnTo>
                    <a:pt x="11636" y="3737161"/>
                  </a:lnTo>
                  <a:lnTo>
                    <a:pt x="5581" y="3741243"/>
                  </a:lnTo>
                  <a:lnTo>
                    <a:pt x="1498" y="3747298"/>
                  </a:lnTo>
                  <a:lnTo>
                    <a:pt x="1" y="3754752"/>
                  </a:lnTo>
                  <a:lnTo>
                    <a:pt x="1498" y="3762167"/>
                  </a:lnTo>
                  <a:lnTo>
                    <a:pt x="5581" y="3768222"/>
                  </a:lnTo>
                  <a:lnTo>
                    <a:pt x="11636" y="3772305"/>
                  </a:lnTo>
                  <a:lnTo>
                    <a:pt x="19051" y="3773802"/>
                  </a:lnTo>
                  <a:lnTo>
                    <a:pt x="26466" y="3772305"/>
                  </a:lnTo>
                  <a:lnTo>
                    <a:pt x="32521" y="3768222"/>
                  </a:lnTo>
                  <a:lnTo>
                    <a:pt x="36604" y="3762167"/>
                  </a:lnTo>
                  <a:lnTo>
                    <a:pt x="38101" y="3754714"/>
                  </a:lnTo>
                  <a:lnTo>
                    <a:pt x="36604" y="3747298"/>
                  </a:lnTo>
                  <a:lnTo>
                    <a:pt x="32521" y="3741243"/>
                  </a:lnTo>
                  <a:lnTo>
                    <a:pt x="26466" y="3737161"/>
                  </a:lnTo>
                  <a:lnTo>
                    <a:pt x="19051" y="3735664"/>
                  </a:lnTo>
                  <a:close/>
                </a:path>
                <a:path w="38100" h="4765040">
                  <a:moveTo>
                    <a:pt x="19051" y="3811902"/>
                  </a:moveTo>
                  <a:lnTo>
                    <a:pt x="11636" y="3813399"/>
                  </a:lnTo>
                  <a:lnTo>
                    <a:pt x="5581" y="3817481"/>
                  </a:lnTo>
                  <a:lnTo>
                    <a:pt x="1498" y="3823536"/>
                  </a:lnTo>
                  <a:lnTo>
                    <a:pt x="1" y="3830990"/>
                  </a:lnTo>
                  <a:lnTo>
                    <a:pt x="1498" y="3838405"/>
                  </a:lnTo>
                  <a:lnTo>
                    <a:pt x="5581" y="3844460"/>
                  </a:lnTo>
                  <a:lnTo>
                    <a:pt x="11636" y="3848543"/>
                  </a:lnTo>
                  <a:lnTo>
                    <a:pt x="19051" y="3850040"/>
                  </a:lnTo>
                  <a:lnTo>
                    <a:pt x="26466" y="3848543"/>
                  </a:lnTo>
                  <a:lnTo>
                    <a:pt x="32521" y="3844460"/>
                  </a:lnTo>
                  <a:lnTo>
                    <a:pt x="36604" y="3838405"/>
                  </a:lnTo>
                  <a:lnTo>
                    <a:pt x="38101" y="3830952"/>
                  </a:lnTo>
                  <a:lnTo>
                    <a:pt x="36604" y="3823536"/>
                  </a:lnTo>
                  <a:lnTo>
                    <a:pt x="32521" y="3817481"/>
                  </a:lnTo>
                  <a:lnTo>
                    <a:pt x="26466" y="3813399"/>
                  </a:lnTo>
                  <a:lnTo>
                    <a:pt x="19051" y="3811902"/>
                  </a:lnTo>
                  <a:close/>
                </a:path>
                <a:path w="38100" h="4765040">
                  <a:moveTo>
                    <a:pt x="19051" y="3888140"/>
                  </a:moveTo>
                  <a:lnTo>
                    <a:pt x="11636" y="3889637"/>
                  </a:lnTo>
                  <a:lnTo>
                    <a:pt x="5581" y="3893719"/>
                  </a:lnTo>
                  <a:lnTo>
                    <a:pt x="1498" y="3899775"/>
                  </a:lnTo>
                  <a:lnTo>
                    <a:pt x="1" y="3907227"/>
                  </a:lnTo>
                  <a:lnTo>
                    <a:pt x="1498" y="3914642"/>
                  </a:lnTo>
                  <a:lnTo>
                    <a:pt x="5581" y="3920698"/>
                  </a:lnTo>
                  <a:lnTo>
                    <a:pt x="11636" y="3924780"/>
                  </a:lnTo>
                  <a:lnTo>
                    <a:pt x="19051" y="3926277"/>
                  </a:lnTo>
                  <a:lnTo>
                    <a:pt x="26466" y="3924780"/>
                  </a:lnTo>
                  <a:lnTo>
                    <a:pt x="32521" y="3920698"/>
                  </a:lnTo>
                  <a:lnTo>
                    <a:pt x="36604" y="3914642"/>
                  </a:lnTo>
                  <a:lnTo>
                    <a:pt x="38101" y="3907190"/>
                  </a:lnTo>
                  <a:lnTo>
                    <a:pt x="36604" y="3899775"/>
                  </a:lnTo>
                  <a:lnTo>
                    <a:pt x="32521" y="3893719"/>
                  </a:lnTo>
                  <a:lnTo>
                    <a:pt x="26466" y="3889637"/>
                  </a:lnTo>
                  <a:lnTo>
                    <a:pt x="19051" y="3888140"/>
                  </a:lnTo>
                  <a:close/>
                </a:path>
                <a:path w="38100" h="4765040">
                  <a:moveTo>
                    <a:pt x="19051" y="3964377"/>
                  </a:moveTo>
                  <a:lnTo>
                    <a:pt x="11636" y="3965874"/>
                  </a:lnTo>
                  <a:lnTo>
                    <a:pt x="5581" y="3969957"/>
                  </a:lnTo>
                  <a:lnTo>
                    <a:pt x="1498" y="3976012"/>
                  </a:lnTo>
                  <a:lnTo>
                    <a:pt x="1" y="3983465"/>
                  </a:lnTo>
                  <a:lnTo>
                    <a:pt x="1498" y="3990881"/>
                  </a:lnTo>
                  <a:lnTo>
                    <a:pt x="5581" y="3996936"/>
                  </a:lnTo>
                  <a:lnTo>
                    <a:pt x="11636" y="4001018"/>
                  </a:lnTo>
                  <a:lnTo>
                    <a:pt x="19051" y="4002515"/>
                  </a:lnTo>
                  <a:lnTo>
                    <a:pt x="26466" y="4001018"/>
                  </a:lnTo>
                  <a:lnTo>
                    <a:pt x="32521" y="3996936"/>
                  </a:lnTo>
                  <a:lnTo>
                    <a:pt x="36604" y="3990881"/>
                  </a:lnTo>
                  <a:lnTo>
                    <a:pt x="38101" y="3983427"/>
                  </a:lnTo>
                  <a:lnTo>
                    <a:pt x="36604" y="3976012"/>
                  </a:lnTo>
                  <a:lnTo>
                    <a:pt x="32521" y="3969957"/>
                  </a:lnTo>
                  <a:lnTo>
                    <a:pt x="26466" y="3965874"/>
                  </a:lnTo>
                  <a:lnTo>
                    <a:pt x="19051" y="3964377"/>
                  </a:lnTo>
                  <a:close/>
                </a:path>
                <a:path w="38100" h="4765040">
                  <a:moveTo>
                    <a:pt x="19051" y="4040615"/>
                  </a:moveTo>
                  <a:lnTo>
                    <a:pt x="11636" y="4042112"/>
                  </a:lnTo>
                  <a:lnTo>
                    <a:pt x="5581" y="4046195"/>
                  </a:lnTo>
                  <a:lnTo>
                    <a:pt x="1498" y="4052250"/>
                  </a:lnTo>
                  <a:lnTo>
                    <a:pt x="1" y="4059703"/>
                  </a:lnTo>
                  <a:lnTo>
                    <a:pt x="1498" y="4067119"/>
                  </a:lnTo>
                  <a:lnTo>
                    <a:pt x="5581" y="4073174"/>
                  </a:lnTo>
                  <a:lnTo>
                    <a:pt x="11636" y="4077256"/>
                  </a:lnTo>
                  <a:lnTo>
                    <a:pt x="19051" y="4078753"/>
                  </a:lnTo>
                  <a:lnTo>
                    <a:pt x="26466" y="4077256"/>
                  </a:lnTo>
                  <a:lnTo>
                    <a:pt x="32521" y="4073174"/>
                  </a:lnTo>
                  <a:lnTo>
                    <a:pt x="36604" y="4067119"/>
                  </a:lnTo>
                  <a:lnTo>
                    <a:pt x="38101" y="4059665"/>
                  </a:lnTo>
                  <a:lnTo>
                    <a:pt x="36604" y="4052250"/>
                  </a:lnTo>
                  <a:lnTo>
                    <a:pt x="32521" y="4046195"/>
                  </a:lnTo>
                  <a:lnTo>
                    <a:pt x="26466" y="4042112"/>
                  </a:lnTo>
                  <a:lnTo>
                    <a:pt x="19051" y="4040615"/>
                  </a:lnTo>
                  <a:close/>
                </a:path>
                <a:path w="38100" h="4765040">
                  <a:moveTo>
                    <a:pt x="19051" y="4116853"/>
                  </a:moveTo>
                  <a:lnTo>
                    <a:pt x="11636" y="4118350"/>
                  </a:lnTo>
                  <a:lnTo>
                    <a:pt x="5581" y="4122433"/>
                  </a:lnTo>
                  <a:lnTo>
                    <a:pt x="1498" y="4128488"/>
                  </a:lnTo>
                  <a:lnTo>
                    <a:pt x="1" y="4135941"/>
                  </a:lnTo>
                  <a:lnTo>
                    <a:pt x="1498" y="4143356"/>
                  </a:lnTo>
                  <a:lnTo>
                    <a:pt x="5581" y="4149411"/>
                  </a:lnTo>
                  <a:lnTo>
                    <a:pt x="11636" y="4153494"/>
                  </a:lnTo>
                  <a:lnTo>
                    <a:pt x="19051" y="4154991"/>
                  </a:lnTo>
                  <a:lnTo>
                    <a:pt x="26466" y="4153494"/>
                  </a:lnTo>
                  <a:lnTo>
                    <a:pt x="32521" y="4149411"/>
                  </a:lnTo>
                  <a:lnTo>
                    <a:pt x="36604" y="4143356"/>
                  </a:lnTo>
                  <a:lnTo>
                    <a:pt x="38101" y="4135903"/>
                  </a:lnTo>
                  <a:lnTo>
                    <a:pt x="36604" y="4128488"/>
                  </a:lnTo>
                  <a:lnTo>
                    <a:pt x="32521" y="4122433"/>
                  </a:lnTo>
                  <a:lnTo>
                    <a:pt x="26466" y="4118350"/>
                  </a:lnTo>
                  <a:lnTo>
                    <a:pt x="19051" y="4116853"/>
                  </a:lnTo>
                  <a:close/>
                </a:path>
                <a:path w="38100" h="4765040">
                  <a:moveTo>
                    <a:pt x="19051" y="4193091"/>
                  </a:moveTo>
                  <a:lnTo>
                    <a:pt x="11636" y="4194588"/>
                  </a:lnTo>
                  <a:lnTo>
                    <a:pt x="5581" y="4198671"/>
                  </a:lnTo>
                  <a:lnTo>
                    <a:pt x="1498" y="4204726"/>
                  </a:lnTo>
                  <a:lnTo>
                    <a:pt x="1" y="4212179"/>
                  </a:lnTo>
                  <a:lnTo>
                    <a:pt x="1498" y="4219594"/>
                  </a:lnTo>
                  <a:lnTo>
                    <a:pt x="5581" y="4225650"/>
                  </a:lnTo>
                  <a:lnTo>
                    <a:pt x="11636" y="4229732"/>
                  </a:lnTo>
                  <a:lnTo>
                    <a:pt x="19051" y="4231229"/>
                  </a:lnTo>
                  <a:lnTo>
                    <a:pt x="26466" y="4229732"/>
                  </a:lnTo>
                  <a:lnTo>
                    <a:pt x="32521" y="4225650"/>
                  </a:lnTo>
                  <a:lnTo>
                    <a:pt x="36604" y="4219594"/>
                  </a:lnTo>
                  <a:lnTo>
                    <a:pt x="38101" y="4212141"/>
                  </a:lnTo>
                  <a:lnTo>
                    <a:pt x="36604" y="4204726"/>
                  </a:lnTo>
                  <a:lnTo>
                    <a:pt x="32521" y="4198671"/>
                  </a:lnTo>
                  <a:lnTo>
                    <a:pt x="26466" y="4194588"/>
                  </a:lnTo>
                  <a:lnTo>
                    <a:pt x="19051" y="4193091"/>
                  </a:lnTo>
                  <a:close/>
                </a:path>
                <a:path w="38100" h="4765040">
                  <a:moveTo>
                    <a:pt x="19051" y="4269329"/>
                  </a:moveTo>
                  <a:lnTo>
                    <a:pt x="11636" y="4270826"/>
                  </a:lnTo>
                  <a:lnTo>
                    <a:pt x="5581" y="4274909"/>
                  </a:lnTo>
                  <a:lnTo>
                    <a:pt x="1498" y="4280964"/>
                  </a:lnTo>
                  <a:lnTo>
                    <a:pt x="1" y="4288417"/>
                  </a:lnTo>
                  <a:lnTo>
                    <a:pt x="1498" y="4295832"/>
                  </a:lnTo>
                  <a:lnTo>
                    <a:pt x="5581" y="4301888"/>
                  </a:lnTo>
                  <a:lnTo>
                    <a:pt x="11636" y="4305970"/>
                  </a:lnTo>
                  <a:lnTo>
                    <a:pt x="19051" y="4307467"/>
                  </a:lnTo>
                  <a:lnTo>
                    <a:pt x="26466" y="4305970"/>
                  </a:lnTo>
                  <a:lnTo>
                    <a:pt x="32521" y="4301888"/>
                  </a:lnTo>
                  <a:lnTo>
                    <a:pt x="36604" y="4295832"/>
                  </a:lnTo>
                  <a:lnTo>
                    <a:pt x="38101" y="4288379"/>
                  </a:lnTo>
                  <a:lnTo>
                    <a:pt x="36604" y="4280964"/>
                  </a:lnTo>
                  <a:lnTo>
                    <a:pt x="32521" y="4274909"/>
                  </a:lnTo>
                  <a:lnTo>
                    <a:pt x="26466" y="4270826"/>
                  </a:lnTo>
                  <a:lnTo>
                    <a:pt x="19051" y="4269329"/>
                  </a:lnTo>
                  <a:close/>
                </a:path>
                <a:path w="38100" h="4765040">
                  <a:moveTo>
                    <a:pt x="19051" y="4345567"/>
                  </a:moveTo>
                  <a:lnTo>
                    <a:pt x="11636" y="4347064"/>
                  </a:lnTo>
                  <a:lnTo>
                    <a:pt x="5581" y="4351147"/>
                  </a:lnTo>
                  <a:lnTo>
                    <a:pt x="1498" y="4357202"/>
                  </a:lnTo>
                  <a:lnTo>
                    <a:pt x="1" y="4364655"/>
                  </a:lnTo>
                  <a:lnTo>
                    <a:pt x="1498" y="4372070"/>
                  </a:lnTo>
                  <a:lnTo>
                    <a:pt x="5581" y="4378126"/>
                  </a:lnTo>
                  <a:lnTo>
                    <a:pt x="11636" y="4382208"/>
                  </a:lnTo>
                  <a:lnTo>
                    <a:pt x="19051" y="4383705"/>
                  </a:lnTo>
                  <a:lnTo>
                    <a:pt x="26466" y="4382208"/>
                  </a:lnTo>
                  <a:lnTo>
                    <a:pt x="32521" y="4378126"/>
                  </a:lnTo>
                  <a:lnTo>
                    <a:pt x="36604" y="4372070"/>
                  </a:lnTo>
                  <a:lnTo>
                    <a:pt x="38101" y="4364617"/>
                  </a:lnTo>
                  <a:lnTo>
                    <a:pt x="36604" y="4357202"/>
                  </a:lnTo>
                  <a:lnTo>
                    <a:pt x="32521" y="4351147"/>
                  </a:lnTo>
                  <a:lnTo>
                    <a:pt x="26466" y="4347064"/>
                  </a:lnTo>
                  <a:lnTo>
                    <a:pt x="19051" y="4345567"/>
                  </a:lnTo>
                  <a:close/>
                </a:path>
                <a:path w="38100" h="4765040">
                  <a:moveTo>
                    <a:pt x="19051" y="4421805"/>
                  </a:moveTo>
                  <a:lnTo>
                    <a:pt x="11636" y="4423303"/>
                  </a:lnTo>
                  <a:lnTo>
                    <a:pt x="5581" y="4427385"/>
                  </a:lnTo>
                  <a:lnTo>
                    <a:pt x="1498" y="4433441"/>
                  </a:lnTo>
                  <a:lnTo>
                    <a:pt x="1" y="4440894"/>
                  </a:lnTo>
                  <a:lnTo>
                    <a:pt x="1498" y="4448309"/>
                  </a:lnTo>
                  <a:lnTo>
                    <a:pt x="5581" y="4454364"/>
                  </a:lnTo>
                  <a:lnTo>
                    <a:pt x="11636" y="4458446"/>
                  </a:lnTo>
                  <a:lnTo>
                    <a:pt x="19051" y="4459944"/>
                  </a:lnTo>
                  <a:lnTo>
                    <a:pt x="26466" y="4458446"/>
                  </a:lnTo>
                  <a:lnTo>
                    <a:pt x="32521" y="4454364"/>
                  </a:lnTo>
                  <a:lnTo>
                    <a:pt x="36604" y="4448309"/>
                  </a:lnTo>
                  <a:lnTo>
                    <a:pt x="38101" y="4440855"/>
                  </a:lnTo>
                  <a:lnTo>
                    <a:pt x="36604" y="4433441"/>
                  </a:lnTo>
                  <a:lnTo>
                    <a:pt x="32521" y="4427385"/>
                  </a:lnTo>
                  <a:lnTo>
                    <a:pt x="26466" y="4423303"/>
                  </a:lnTo>
                  <a:lnTo>
                    <a:pt x="19051" y="4421805"/>
                  </a:lnTo>
                  <a:close/>
                </a:path>
                <a:path w="38100" h="4765040">
                  <a:moveTo>
                    <a:pt x="19051" y="4498044"/>
                  </a:moveTo>
                  <a:lnTo>
                    <a:pt x="11636" y="4499541"/>
                  </a:lnTo>
                  <a:lnTo>
                    <a:pt x="5581" y="4503623"/>
                  </a:lnTo>
                  <a:lnTo>
                    <a:pt x="1498" y="4509679"/>
                  </a:lnTo>
                  <a:lnTo>
                    <a:pt x="1" y="4517132"/>
                  </a:lnTo>
                  <a:lnTo>
                    <a:pt x="1498" y="4524547"/>
                  </a:lnTo>
                  <a:lnTo>
                    <a:pt x="5581" y="4530602"/>
                  </a:lnTo>
                  <a:lnTo>
                    <a:pt x="11636" y="4534685"/>
                  </a:lnTo>
                  <a:lnTo>
                    <a:pt x="19051" y="4536182"/>
                  </a:lnTo>
                  <a:lnTo>
                    <a:pt x="26466" y="4534685"/>
                  </a:lnTo>
                  <a:lnTo>
                    <a:pt x="32521" y="4530602"/>
                  </a:lnTo>
                  <a:lnTo>
                    <a:pt x="36604" y="4524547"/>
                  </a:lnTo>
                  <a:lnTo>
                    <a:pt x="38101" y="4517094"/>
                  </a:lnTo>
                  <a:lnTo>
                    <a:pt x="36604" y="4509679"/>
                  </a:lnTo>
                  <a:lnTo>
                    <a:pt x="32521" y="4503623"/>
                  </a:lnTo>
                  <a:lnTo>
                    <a:pt x="26466" y="4499541"/>
                  </a:lnTo>
                  <a:lnTo>
                    <a:pt x="19051" y="4498044"/>
                  </a:lnTo>
                  <a:close/>
                </a:path>
                <a:path w="38100" h="4765040">
                  <a:moveTo>
                    <a:pt x="19051" y="4574282"/>
                  </a:moveTo>
                  <a:lnTo>
                    <a:pt x="11636" y="4575779"/>
                  </a:lnTo>
                  <a:lnTo>
                    <a:pt x="5581" y="4579861"/>
                  </a:lnTo>
                  <a:lnTo>
                    <a:pt x="1498" y="4585917"/>
                  </a:lnTo>
                  <a:lnTo>
                    <a:pt x="1" y="4593370"/>
                  </a:lnTo>
                  <a:lnTo>
                    <a:pt x="1498" y="4600785"/>
                  </a:lnTo>
                  <a:lnTo>
                    <a:pt x="5581" y="4606840"/>
                  </a:lnTo>
                  <a:lnTo>
                    <a:pt x="11636" y="4610923"/>
                  </a:lnTo>
                  <a:lnTo>
                    <a:pt x="19051" y="4612420"/>
                  </a:lnTo>
                  <a:lnTo>
                    <a:pt x="26466" y="4610923"/>
                  </a:lnTo>
                  <a:lnTo>
                    <a:pt x="32521" y="4606840"/>
                  </a:lnTo>
                  <a:lnTo>
                    <a:pt x="36604" y="4600785"/>
                  </a:lnTo>
                  <a:lnTo>
                    <a:pt x="38101" y="4593332"/>
                  </a:lnTo>
                  <a:lnTo>
                    <a:pt x="36604" y="4585917"/>
                  </a:lnTo>
                  <a:lnTo>
                    <a:pt x="32521" y="4579861"/>
                  </a:lnTo>
                  <a:lnTo>
                    <a:pt x="26466" y="4575779"/>
                  </a:lnTo>
                  <a:lnTo>
                    <a:pt x="19051" y="4574282"/>
                  </a:lnTo>
                  <a:close/>
                </a:path>
                <a:path w="38100" h="4765040">
                  <a:moveTo>
                    <a:pt x="19051" y="4650520"/>
                  </a:moveTo>
                  <a:lnTo>
                    <a:pt x="11636" y="4652017"/>
                  </a:lnTo>
                  <a:lnTo>
                    <a:pt x="5581" y="4656100"/>
                  </a:lnTo>
                  <a:lnTo>
                    <a:pt x="1498" y="4662155"/>
                  </a:lnTo>
                  <a:lnTo>
                    <a:pt x="1" y="4669608"/>
                  </a:lnTo>
                  <a:lnTo>
                    <a:pt x="1498" y="4677023"/>
                  </a:lnTo>
                  <a:lnTo>
                    <a:pt x="5581" y="4683078"/>
                  </a:lnTo>
                  <a:lnTo>
                    <a:pt x="11636" y="4687161"/>
                  </a:lnTo>
                  <a:lnTo>
                    <a:pt x="19051" y="4688658"/>
                  </a:lnTo>
                  <a:lnTo>
                    <a:pt x="26466" y="4687161"/>
                  </a:lnTo>
                  <a:lnTo>
                    <a:pt x="32521" y="4683078"/>
                  </a:lnTo>
                  <a:lnTo>
                    <a:pt x="36604" y="4677023"/>
                  </a:lnTo>
                  <a:lnTo>
                    <a:pt x="38101" y="4669570"/>
                  </a:lnTo>
                  <a:lnTo>
                    <a:pt x="36604" y="4662155"/>
                  </a:lnTo>
                  <a:lnTo>
                    <a:pt x="32521" y="4656100"/>
                  </a:lnTo>
                  <a:lnTo>
                    <a:pt x="26466" y="4652017"/>
                  </a:lnTo>
                  <a:lnTo>
                    <a:pt x="19051" y="4650520"/>
                  </a:lnTo>
                  <a:close/>
                </a:path>
                <a:path w="38100" h="4765040">
                  <a:moveTo>
                    <a:pt x="19051" y="4726758"/>
                  </a:moveTo>
                  <a:lnTo>
                    <a:pt x="11636" y="4728255"/>
                  </a:lnTo>
                  <a:lnTo>
                    <a:pt x="5581" y="4732338"/>
                  </a:lnTo>
                  <a:lnTo>
                    <a:pt x="1498" y="4738393"/>
                  </a:lnTo>
                  <a:lnTo>
                    <a:pt x="1" y="4745846"/>
                  </a:lnTo>
                  <a:lnTo>
                    <a:pt x="1498" y="4753261"/>
                  </a:lnTo>
                  <a:lnTo>
                    <a:pt x="5581" y="4759316"/>
                  </a:lnTo>
                  <a:lnTo>
                    <a:pt x="11636" y="4763399"/>
                  </a:lnTo>
                  <a:lnTo>
                    <a:pt x="19051" y="4764896"/>
                  </a:lnTo>
                  <a:lnTo>
                    <a:pt x="26466" y="4763399"/>
                  </a:lnTo>
                  <a:lnTo>
                    <a:pt x="32522" y="4759316"/>
                  </a:lnTo>
                  <a:lnTo>
                    <a:pt x="36604" y="4753261"/>
                  </a:lnTo>
                  <a:lnTo>
                    <a:pt x="38101" y="4745808"/>
                  </a:lnTo>
                  <a:lnTo>
                    <a:pt x="36604" y="4738393"/>
                  </a:lnTo>
                  <a:lnTo>
                    <a:pt x="32522" y="4732338"/>
                  </a:lnTo>
                  <a:lnTo>
                    <a:pt x="26466" y="4728255"/>
                  </a:lnTo>
                  <a:lnTo>
                    <a:pt x="19051" y="4726758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873625" y="2295331"/>
              <a:ext cx="1298575" cy="346710"/>
            </a:xfrm>
            <a:custGeom>
              <a:avLst/>
              <a:gdLst/>
              <a:ahLst/>
              <a:cxnLst/>
              <a:rect l="l" t="t" r="r" b="b"/>
              <a:pathLst>
                <a:path w="1298575" h="346710">
                  <a:moveTo>
                    <a:pt x="1125402" y="0"/>
                  </a:moveTo>
                  <a:lnTo>
                    <a:pt x="173066" y="0"/>
                  </a:lnTo>
                  <a:lnTo>
                    <a:pt x="127058" y="6182"/>
                  </a:lnTo>
                  <a:lnTo>
                    <a:pt x="85716" y="23628"/>
                  </a:lnTo>
                  <a:lnTo>
                    <a:pt x="50689" y="50690"/>
                  </a:lnTo>
                  <a:lnTo>
                    <a:pt x="23628" y="85716"/>
                  </a:lnTo>
                  <a:lnTo>
                    <a:pt x="6182" y="127058"/>
                  </a:lnTo>
                  <a:lnTo>
                    <a:pt x="0" y="173065"/>
                  </a:lnTo>
                  <a:lnTo>
                    <a:pt x="6182" y="219073"/>
                  </a:lnTo>
                  <a:lnTo>
                    <a:pt x="23628" y="260416"/>
                  </a:lnTo>
                  <a:lnTo>
                    <a:pt x="50689" y="295442"/>
                  </a:lnTo>
                  <a:lnTo>
                    <a:pt x="85716" y="322504"/>
                  </a:lnTo>
                  <a:lnTo>
                    <a:pt x="127058" y="339951"/>
                  </a:lnTo>
                  <a:lnTo>
                    <a:pt x="173066" y="346133"/>
                  </a:lnTo>
                  <a:lnTo>
                    <a:pt x="1125401" y="346134"/>
                  </a:lnTo>
                  <a:lnTo>
                    <a:pt x="1171409" y="339952"/>
                  </a:lnTo>
                  <a:lnTo>
                    <a:pt x="1212751" y="322505"/>
                  </a:lnTo>
                  <a:lnTo>
                    <a:pt x="1247778" y="295444"/>
                  </a:lnTo>
                  <a:lnTo>
                    <a:pt x="1274839" y="260417"/>
                  </a:lnTo>
                  <a:lnTo>
                    <a:pt x="1292286" y="219075"/>
                  </a:lnTo>
                  <a:lnTo>
                    <a:pt x="1298469" y="173066"/>
                  </a:lnTo>
                  <a:lnTo>
                    <a:pt x="1292287" y="127058"/>
                  </a:lnTo>
                  <a:lnTo>
                    <a:pt x="1274841" y="85716"/>
                  </a:lnTo>
                  <a:lnTo>
                    <a:pt x="1247779" y="50690"/>
                  </a:lnTo>
                  <a:lnTo>
                    <a:pt x="1212753" y="23628"/>
                  </a:lnTo>
                  <a:lnTo>
                    <a:pt x="1171411" y="6182"/>
                  </a:lnTo>
                  <a:lnTo>
                    <a:pt x="1125402" y="0"/>
                  </a:lnTo>
                  <a:close/>
                </a:path>
              </a:pathLst>
            </a:custGeom>
            <a:solidFill>
              <a:srgbClr val="D63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790261" y="1417828"/>
            <a:ext cx="49599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spc="-5" dirty="0">
                <a:solidFill>
                  <a:srgbClr val="FFFFFF"/>
                </a:solidFill>
                <a:latin typeface="Arial"/>
                <a:cs typeface="Arial"/>
              </a:rPr>
              <a:t>DURING</a:t>
            </a:r>
            <a:r>
              <a:rPr sz="2800" b="1" i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5" dirty="0">
                <a:solidFill>
                  <a:srgbClr val="FFFFFF"/>
                </a:solidFill>
                <a:latin typeface="Arial"/>
                <a:cs typeface="Arial"/>
              </a:rPr>
              <a:t>LIFE-THREATENING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20019" y="1439163"/>
            <a:ext cx="47421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spc="-5" dirty="0">
                <a:solidFill>
                  <a:srgbClr val="FFFFFF"/>
                </a:solidFill>
                <a:latin typeface="Arial"/>
                <a:cs typeface="Arial"/>
              </a:rPr>
              <a:t>AFTER</a:t>
            </a:r>
            <a:r>
              <a:rPr sz="2800" b="1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5" dirty="0">
                <a:solidFill>
                  <a:srgbClr val="FFFFFF"/>
                </a:solidFill>
                <a:latin typeface="Arial"/>
                <a:cs typeface="Arial"/>
              </a:rPr>
              <a:t>LIFE-THREATENING</a:t>
            </a:r>
            <a:endParaRPr sz="28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699403" y="6567128"/>
            <a:ext cx="16256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5</a:t>
            </a:fld>
            <a:endParaRPr sz="1200">
              <a:latin typeface="Arial MT"/>
              <a:cs typeface="Arial M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7D9425-739C-BC97-707C-927071457649}"/>
              </a:ext>
            </a:extLst>
          </p:cNvPr>
          <p:cNvGrpSpPr/>
          <p:nvPr/>
        </p:nvGrpSpPr>
        <p:grpSpPr>
          <a:xfrm>
            <a:off x="795861" y="1981200"/>
            <a:ext cx="5198283" cy="4317365"/>
            <a:chOff x="795861" y="1981200"/>
            <a:chExt cx="5198283" cy="4317365"/>
          </a:xfrm>
        </p:grpSpPr>
        <p:sp>
          <p:nvSpPr>
            <p:cNvPr id="7" name="object 7"/>
            <p:cNvSpPr/>
            <p:nvPr/>
          </p:nvSpPr>
          <p:spPr>
            <a:xfrm>
              <a:off x="795861" y="2935644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5" y="660601"/>
                  </a:lnTo>
                  <a:lnTo>
                    <a:pt x="660601" y="629045"/>
                  </a:lnTo>
                  <a:lnTo>
                    <a:pt x="688275" y="593959"/>
                  </a:lnTo>
                  <a:lnTo>
                    <a:pt x="711711" y="555700"/>
                  </a:lnTo>
                  <a:lnTo>
                    <a:pt x="730556" y="514619"/>
                  </a:lnTo>
                  <a:lnTo>
                    <a:pt x="744455" y="471073"/>
                  </a:lnTo>
                  <a:lnTo>
                    <a:pt x="753055" y="425415"/>
                  </a:lnTo>
                  <a:lnTo>
                    <a:pt x="756000" y="378000"/>
                  </a:lnTo>
                  <a:lnTo>
                    <a:pt x="753055" y="330584"/>
                  </a:lnTo>
                  <a:lnTo>
                    <a:pt x="744455" y="284926"/>
                  </a:lnTo>
                  <a:lnTo>
                    <a:pt x="730556" y="241380"/>
                  </a:lnTo>
                  <a:lnTo>
                    <a:pt x="711711" y="200300"/>
                  </a:lnTo>
                  <a:lnTo>
                    <a:pt x="688275" y="162040"/>
                  </a:lnTo>
                  <a:lnTo>
                    <a:pt x="660601" y="126955"/>
                  </a:lnTo>
                  <a:lnTo>
                    <a:pt x="629045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8BB7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1755568" y="3102355"/>
              <a:ext cx="1211580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dirty="0">
                  <a:solidFill>
                    <a:srgbClr val="FFFFFF"/>
                  </a:solidFill>
                  <a:latin typeface="Arial"/>
                  <a:cs typeface="Arial"/>
                </a:rPr>
                <a:t>A</a:t>
              </a:r>
              <a:r>
                <a:rPr sz="2400" b="1" spc="-10" dirty="0">
                  <a:solidFill>
                    <a:srgbClr val="FFFFFF"/>
                  </a:solidFill>
                  <a:latin typeface="Arial"/>
                  <a:cs typeface="Arial"/>
                </a:rPr>
                <a:t>I</a:t>
              </a:r>
              <a:r>
                <a:rPr sz="2400" b="1" spc="-40" dirty="0">
                  <a:solidFill>
                    <a:srgbClr val="FFFFFF"/>
                  </a:solidFill>
                  <a:latin typeface="Arial"/>
                  <a:cs typeface="Arial"/>
                </a:rPr>
                <a:t>R</a:t>
              </a:r>
              <a:r>
                <a:rPr sz="2400" b="1" spc="-140" dirty="0">
                  <a:solidFill>
                    <a:srgbClr val="FFFFFF"/>
                  </a:solidFill>
                  <a:latin typeface="Arial"/>
                  <a:cs typeface="Arial"/>
                </a:rPr>
                <a:t>W</a:t>
              </a:r>
              <a:r>
                <a:rPr sz="2400" b="1" spc="-220" dirty="0">
                  <a:solidFill>
                    <a:srgbClr val="FFFFFF"/>
                  </a:solidFill>
                  <a:latin typeface="Arial"/>
                  <a:cs typeface="Arial"/>
                </a:rPr>
                <a:t>A</a:t>
              </a:r>
              <a:r>
                <a:rPr sz="2400" b="1" dirty="0">
                  <a:solidFill>
                    <a:srgbClr val="FFFFFF"/>
                  </a:solidFill>
                  <a:latin typeface="Arial"/>
                  <a:cs typeface="Arial"/>
                </a:rPr>
                <a:t>Y</a:t>
              </a:r>
              <a:endParaRPr sz="2400" dirty="0">
                <a:latin typeface="Arial"/>
                <a:cs typeface="Arial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975960" y="3778206"/>
              <a:ext cx="4361815" cy="246824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4600"/>
                </a:lnSpc>
                <a:tabLst>
                  <a:tab pos="740410" algn="l"/>
                </a:tabLst>
              </a:pPr>
              <a:r>
                <a:rPr sz="6000" baseline="-8333" dirty="0">
                  <a:solidFill>
                    <a:srgbClr val="FFFFFF"/>
                  </a:solidFill>
                  <a:latin typeface="Arial Black"/>
                  <a:cs typeface="Arial Black"/>
                </a:rPr>
                <a:t>R	</a:t>
              </a:r>
              <a:r>
                <a:rPr sz="2400" b="1" spc="-20" dirty="0">
                  <a:solidFill>
                    <a:srgbClr val="FFFFFF"/>
                  </a:solidFill>
                  <a:latin typeface="Arial"/>
                  <a:cs typeface="Arial"/>
                </a:rPr>
                <a:t>RESPIRATION</a:t>
              </a:r>
              <a:r>
                <a:rPr sz="2400" b="1" spc="-4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400" i="1" dirty="0">
                  <a:solidFill>
                    <a:srgbClr val="FFFFFF"/>
                  </a:solidFill>
                  <a:latin typeface="Arial"/>
                  <a:cs typeface="Arial"/>
                </a:rPr>
                <a:t>(breathing)</a:t>
              </a:r>
              <a:endParaRPr sz="2400" dirty="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spcBef>
                  <a:spcPts val="2135"/>
                </a:spcBef>
                <a:tabLst>
                  <a:tab pos="748665" algn="l"/>
                </a:tabLst>
              </a:pPr>
              <a:r>
                <a:rPr sz="6000" baseline="-6250" dirty="0">
                  <a:solidFill>
                    <a:srgbClr val="FFFFFF"/>
                  </a:solidFill>
                  <a:latin typeface="Arial Black"/>
                  <a:cs typeface="Arial Black"/>
                </a:rPr>
                <a:t>C	</a:t>
              </a:r>
              <a:r>
                <a:rPr sz="2400" b="1" spc="-20" dirty="0">
                  <a:solidFill>
                    <a:srgbClr val="FFFFFF"/>
                  </a:solidFill>
                  <a:latin typeface="Arial"/>
                  <a:cs typeface="Arial"/>
                </a:rPr>
                <a:t>CIRCULATION</a:t>
              </a:r>
              <a:endParaRPr sz="2400" dirty="0">
                <a:latin typeface="Arial"/>
                <a:cs typeface="Arial"/>
              </a:endParaRPr>
            </a:p>
            <a:p>
              <a:pPr marL="791845" marR="1205230" indent="-792480">
                <a:lnSpc>
                  <a:spcPct val="90800"/>
                </a:lnSpc>
                <a:spcBef>
                  <a:spcPts val="919"/>
                </a:spcBef>
                <a:tabLst>
                  <a:tab pos="791845" algn="l"/>
                </a:tabLst>
              </a:pPr>
              <a:r>
                <a:rPr sz="6000" baseline="-26388" dirty="0">
                  <a:solidFill>
                    <a:srgbClr val="FFFFFF"/>
                  </a:solidFill>
                  <a:latin typeface="Arial Black"/>
                  <a:cs typeface="Arial Black"/>
                </a:rPr>
                <a:t>H	</a:t>
              </a:r>
              <a:r>
                <a:rPr sz="2400" b="1" spc="-5" dirty="0">
                  <a:solidFill>
                    <a:srgbClr val="FFFFFF"/>
                  </a:solidFill>
                  <a:latin typeface="Arial"/>
                  <a:cs typeface="Arial"/>
                </a:rPr>
                <a:t>HYPOTHERMIA/ </a:t>
              </a:r>
              <a:r>
                <a:rPr sz="2400" b="1" spc="-65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400" b="1" dirty="0">
                  <a:solidFill>
                    <a:srgbClr val="FFFFFF"/>
                  </a:solidFill>
                  <a:latin typeface="Arial"/>
                  <a:cs typeface="Arial"/>
                </a:rPr>
                <a:t>HEAD</a:t>
              </a:r>
              <a:r>
                <a:rPr sz="2400" b="1" spc="-7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400" b="1" spc="-5" dirty="0">
                  <a:solidFill>
                    <a:srgbClr val="FFFFFF"/>
                  </a:solidFill>
                  <a:latin typeface="Arial"/>
                  <a:cs typeface="Arial"/>
                </a:rPr>
                <a:t>INJURIES</a:t>
              </a:r>
              <a:endParaRPr sz="2400" dirty="0">
                <a:latin typeface="Arial"/>
                <a:cs typeface="Arial"/>
              </a:endParaRPr>
            </a:p>
          </p:txBody>
        </p:sp>
        <p:grpSp>
          <p:nvGrpSpPr>
            <p:cNvPr id="11" name="object 11"/>
            <p:cNvGrpSpPr/>
            <p:nvPr/>
          </p:nvGrpSpPr>
          <p:grpSpPr>
            <a:xfrm>
              <a:off x="795861" y="3794600"/>
              <a:ext cx="770255" cy="2473960"/>
              <a:chOff x="795861" y="3794600"/>
              <a:chExt cx="770255" cy="2473960"/>
            </a:xfrm>
          </p:grpSpPr>
          <p:sp>
            <p:nvSpPr>
              <p:cNvPr id="12" name="object 12"/>
              <p:cNvSpPr/>
              <p:nvPr/>
            </p:nvSpPr>
            <p:spPr>
              <a:xfrm>
                <a:off x="795861" y="3794600"/>
                <a:ext cx="756285" cy="756285"/>
              </a:xfrm>
              <a:custGeom>
                <a:avLst/>
                <a:gdLst/>
                <a:ahLst/>
                <a:cxnLst/>
                <a:rect l="l" t="t" r="r" b="b"/>
                <a:pathLst>
                  <a:path w="756285" h="756285">
                    <a:moveTo>
                      <a:pt x="378000" y="0"/>
                    </a:moveTo>
                    <a:lnTo>
                      <a:pt x="330584" y="2945"/>
                    </a:lnTo>
                    <a:lnTo>
                      <a:pt x="284926" y="11544"/>
                    </a:lnTo>
                    <a:lnTo>
                      <a:pt x="241380" y="25443"/>
                    </a:lnTo>
                    <a:lnTo>
                      <a:pt x="200300" y="44288"/>
                    </a:lnTo>
                    <a:lnTo>
                      <a:pt x="162040" y="67725"/>
                    </a:lnTo>
                    <a:lnTo>
                      <a:pt x="126955" y="95398"/>
                    </a:lnTo>
                    <a:lnTo>
                      <a:pt x="95398" y="126955"/>
                    </a:lnTo>
                    <a:lnTo>
                      <a:pt x="67725" y="162040"/>
                    </a:lnTo>
                    <a:lnTo>
                      <a:pt x="44288" y="200300"/>
                    </a:lnTo>
                    <a:lnTo>
                      <a:pt x="25443" y="241380"/>
                    </a:lnTo>
                    <a:lnTo>
                      <a:pt x="11544" y="284926"/>
                    </a:lnTo>
                    <a:lnTo>
                      <a:pt x="2945" y="330584"/>
                    </a:lnTo>
                    <a:lnTo>
                      <a:pt x="0" y="378000"/>
                    </a:lnTo>
                    <a:lnTo>
                      <a:pt x="2945" y="425415"/>
                    </a:lnTo>
                    <a:lnTo>
                      <a:pt x="11544" y="471073"/>
                    </a:lnTo>
                    <a:lnTo>
                      <a:pt x="25443" y="514619"/>
                    </a:lnTo>
                    <a:lnTo>
                      <a:pt x="44288" y="555700"/>
                    </a:lnTo>
                    <a:lnTo>
                      <a:pt x="67725" y="593959"/>
                    </a:lnTo>
                    <a:lnTo>
                      <a:pt x="95398" y="629045"/>
                    </a:lnTo>
                    <a:lnTo>
                      <a:pt x="126955" y="660601"/>
                    </a:lnTo>
                    <a:lnTo>
                      <a:pt x="162040" y="688275"/>
                    </a:lnTo>
                    <a:lnTo>
                      <a:pt x="200300" y="711711"/>
                    </a:lnTo>
                    <a:lnTo>
                      <a:pt x="241380" y="730556"/>
                    </a:lnTo>
                    <a:lnTo>
                      <a:pt x="284926" y="744456"/>
                    </a:lnTo>
                    <a:lnTo>
                      <a:pt x="330584" y="753055"/>
                    </a:lnTo>
                    <a:lnTo>
                      <a:pt x="378000" y="756000"/>
                    </a:lnTo>
                    <a:lnTo>
                      <a:pt x="425415" y="753055"/>
                    </a:lnTo>
                    <a:lnTo>
                      <a:pt x="471073" y="744456"/>
                    </a:lnTo>
                    <a:lnTo>
                      <a:pt x="514619" y="730556"/>
                    </a:lnTo>
                    <a:lnTo>
                      <a:pt x="555699" y="711711"/>
                    </a:lnTo>
                    <a:lnTo>
                      <a:pt x="593959" y="688275"/>
                    </a:lnTo>
                    <a:lnTo>
                      <a:pt x="629045" y="660601"/>
                    </a:lnTo>
                    <a:lnTo>
                      <a:pt x="660601" y="629045"/>
                    </a:lnTo>
                    <a:lnTo>
                      <a:pt x="688275" y="593959"/>
                    </a:lnTo>
                    <a:lnTo>
                      <a:pt x="711711" y="555700"/>
                    </a:lnTo>
                    <a:lnTo>
                      <a:pt x="730556" y="514619"/>
                    </a:lnTo>
                    <a:lnTo>
                      <a:pt x="744455" y="471073"/>
                    </a:lnTo>
                    <a:lnTo>
                      <a:pt x="753055" y="425415"/>
                    </a:lnTo>
                    <a:lnTo>
                      <a:pt x="756000" y="378000"/>
                    </a:lnTo>
                    <a:lnTo>
                      <a:pt x="753055" y="330584"/>
                    </a:lnTo>
                    <a:lnTo>
                      <a:pt x="744455" y="284926"/>
                    </a:lnTo>
                    <a:lnTo>
                      <a:pt x="730556" y="241380"/>
                    </a:lnTo>
                    <a:lnTo>
                      <a:pt x="711711" y="200300"/>
                    </a:lnTo>
                    <a:lnTo>
                      <a:pt x="688275" y="162040"/>
                    </a:lnTo>
                    <a:lnTo>
                      <a:pt x="660601" y="126955"/>
                    </a:lnTo>
                    <a:lnTo>
                      <a:pt x="629045" y="95398"/>
                    </a:lnTo>
                    <a:lnTo>
                      <a:pt x="593959" y="67725"/>
                    </a:lnTo>
                    <a:lnTo>
                      <a:pt x="555699" y="44288"/>
                    </a:lnTo>
                    <a:lnTo>
                      <a:pt x="514619" y="25443"/>
                    </a:lnTo>
                    <a:lnTo>
                      <a:pt x="471073" y="11544"/>
                    </a:lnTo>
                    <a:lnTo>
                      <a:pt x="425415" y="2945"/>
                    </a:lnTo>
                    <a:lnTo>
                      <a:pt x="378000" y="0"/>
                    </a:lnTo>
                    <a:close/>
                  </a:path>
                </a:pathLst>
              </a:custGeom>
              <a:solidFill>
                <a:srgbClr val="79876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13"/>
              <p:cNvSpPr/>
              <p:nvPr/>
            </p:nvSpPr>
            <p:spPr>
              <a:xfrm>
                <a:off x="795861" y="4653554"/>
                <a:ext cx="756285" cy="756285"/>
              </a:xfrm>
              <a:custGeom>
                <a:avLst/>
                <a:gdLst/>
                <a:ahLst/>
                <a:cxnLst/>
                <a:rect l="l" t="t" r="r" b="b"/>
                <a:pathLst>
                  <a:path w="756285" h="756285">
                    <a:moveTo>
                      <a:pt x="378000" y="0"/>
                    </a:moveTo>
                    <a:lnTo>
                      <a:pt x="330584" y="2945"/>
                    </a:lnTo>
                    <a:lnTo>
                      <a:pt x="284926" y="11544"/>
                    </a:lnTo>
                    <a:lnTo>
                      <a:pt x="241380" y="25443"/>
                    </a:lnTo>
                    <a:lnTo>
                      <a:pt x="200300" y="44288"/>
                    </a:lnTo>
                    <a:lnTo>
                      <a:pt x="162040" y="67725"/>
                    </a:lnTo>
                    <a:lnTo>
                      <a:pt x="126955" y="95398"/>
                    </a:lnTo>
                    <a:lnTo>
                      <a:pt x="95398" y="126955"/>
                    </a:lnTo>
                    <a:lnTo>
                      <a:pt x="67725" y="162040"/>
                    </a:lnTo>
                    <a:lnTo>
                      <a:pt x="44288" y="200300"/>
                    </a:lnTo>
                    <a:lnTo>
                      <a:pt x="25443" y="241380"/>
                    </a:lnTo>
                    <a:lnTo>
                      <a:pt x="11544" y="284926"/>
                    </a:lnTo>
                    <a:lnTo>
                      <a:pt x="2945" y="330584"/>
                    </a:lnTo>
                    <a:lnTo>
                      <a:pt x="0" y="378000"/>
                    </a:lnTo>
                    <a:lnTo>
                      <a:pt x="2945" y="425415"/>
                    </a:lnTo>
                    <a:lnTo>
                      <a:pt x="11544" y="471073"/>
                    </a:lnTo>
                    <a:lnTo>
                      <a:pt x="25443" y="514619"/>
                    </a:lnTo>
                    <a:lnTo>
                      <a:pt x="44288" y="555700"/>
                    </a:lnTo>
                    <a:lnTo>
                      <a:pt x="67725" y="593959"/>
                    </a:lnTo>
                    <a:lnTo>
                      <a:pt x="95398" y="629045"/>
                    </a:lnTo>
                    <a:lnTo>
                      <a:pt x="126955" y="660601"/>
                    </a:lnTo>
                    <a:lnTo>
                      <a:pt x="162040" y="688275"/>
                    </a:lnTo>
                    <a:lnTo>
                      <a:pt x="200300" y="711711"/>
                    </a:lnTo>
                    <a:lnTo>
                      <a:pt x="241380" y="730556"/>
                    </a:lnTo>
                    <a:lnTo>
                      <a:pt x="284926" y="744456"/>
                    </a:lnTo>
                    <a:lnTo>
                      <a:pt x="330584" y="753055"/>
                    </a:lnTo>
                    <a:lnTo>
                      <a:pt x="378000" y="756000"/>
                    </a:lnTo>
                    <a:lnTo>
                      <a:pt x="425415" y="753055"/>
                    </a:lnTo>
                    <a:lnTo>
                      <a:pt x="471073" y="744456"/>
                    </a:lnTo>
                    <a:lnTo>
                      <a:pt x="514619" y="730556"/>
                    </a:lnTo>
                    <a:lnTo>
                      <a:pt x="555699" y="711711"/>
                    </a:lnTo>
                    <a:lnTo>
                      <a:pt x="593959" y="688275"/>
                    </a:lnTo>
                    <a:lnTo>
                      <a:pt x="629045" y="660601"/>
                    </a:lnTo>
                    <a:lnTo>
                      <a:pt x="660601" y="629045"/>
                    </a:lnTo>
                    <a:lnTo>
                      <a:pt x="688275" y="593959"/>
                    </a:lnTo>
                    <a:lnTo>
                      <a:pt x="711711" y="555700"/>
                    </a:lnTo>
                    <a:lnTo>
                      <a:pt x="730556" y="514619"/>
                    </a:lnTo>
                    <a:lnTo>
                      <a:pt x="744455" y="471073"/>
                    </a:lnTo>
                    <a:lnTo>
                      <a:pt x="753055" y="425415"/>
                    </a:lnTo>
                    <a:lnTo>
                      <a:pt x="756000" y="378000"/>
                    </a:lnTo>
                    <a:lnTo>
                      <a:pt x="753055" y="330584"/>
                    </a:lnTo>
                    <a:lnTo>
                      <a:pt x="744455" y="284926"/>
                    </a:lnTo>
                    <a:lnTo>
                      <a:pt x="730556" y="241380"/>
                    </a:lnTo>
                    <a:lnTo>
                      <a:pt x="711711" y="200300"/>
                    </a:lnTo>
                    <a:lnTo>
                      <a:pt x="688275" y="162040"/>
                    </a:lnTo>
                    <a:lnTo>
                      <a:pt x="660601" y="126955"/>
                    </a:lnTo>
                    <a:lnTo>
                      <a:pt x="629045" y="95398"/>
                    </a:lnTo>
                    <a:lnTo>
                      <a:pt x="593959" y="67725"/>
                    </a:lnTo>
                    <a:lnTo>
                      <a:pt x="555699" y="44288"/>
                    </a:lnTo>
                    <a:lnTo>
                      <a:pt x="514619" y="25443"/>
                    </a:lnTo>
                    <a:lnTo>
                      <a:pt x="471073" y="11544"/>
                    </a:lnTo>
                    <a:lnTo>
                      <a:pt x="425415" y="2945"/>
                    </a:lnTo>
                    <a:lnTo>
                      <a:pt x="378000" y="0"/>
                    </a:lnTo>
                    <a:close/>
                  </a:path>
                </a:pathLst>
              </a:custGeom>
              <a:solidFill>
                <a:srgbClr val="F2653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809891" y="5512510"/>
                <a:ext cx="756285" cy="756285"/>
              </a:xfrm>
              <a:custGeom>
                <a:avLst/>
                <a:gdLst/>
                <a:ahLst/>
                <a:cxnLst/>
                <a:rect l="l" t="t" r="r" b="b"/>
                <a:pathLst>
                  <a:path w="756285" h="756285">
                    <a:moveTo>
                      <a:pt x="378000" y="0"/>
                    </a:moveTo>
                    <a:lnTo>
                      <a:pt x="330584" y="2945"/>
                    </a:lnTo>
                    <a:lnTo>
                      <a:pt x="284926" y="11544"/>
                    </a:lnTo>
                    <a:lnTo>
                      <a:pt x="241380" y="25443"/>
                    </a:lnTo>
                    <a:lnTo>
                      <a:pt x="200300" y="44288"/>
                    </a:lnTo>
                    <a:lnTo>
                      <a:pt x="162040" y="67725"/>
                    </a:lnTo>
                    <a:lnTo>
                      <a:pt x="126955" y="95398"/>
                    </a:lnTo>
                    <a:lnTo>
                      <a:pt x="95398" y="126955"/>
                    </a:lnTo>
                    <a:lnTo>
                      <a:pt x="67725" y="162040"/>
                    </a:lnTo>
                    <a:lnTo>
                      <a:pt x="44288" y="200300"/>
                    </a:lnTo>
                    <a:lnTo>
                      <a:pt x="25443" y="241380"/>
                    </a:lnTo>
                    <a:lnTo>
                      <a:pt x="11544" y="284926"/>
                    </a:lnTo>
                    <a:lnTo>
                      <a:pt x="2945" y="330584"/>
                    </a:lnTo>
                    <a:lnTo>
                      <a:pt x="0" y="378000"/>
                    </a:lnTo>
                    <a:lnTo>
                      <a:pt x="2945" y="425415"/>
                    </a:lnTo>
                    <a:lnTo>
                      <a:pt x="11544" y="471073"/>
                    </a:lnTo>
                    <a:lnTo>
                      <a:pt x="25443" y="514619"/>
                    </a:lnTo>
                    <a:lnTo>
                      <a:pt x="44288" y="555700"/>
                    </a:lnTo>
                    <a:lnTo>
                      <a:pt x="67725" y="593959"/>
                    </a:lnTo>
                    <a:lnTo>
                      <a:pt x="95398" y="629045"/>
                    </a:lnTo>
                    <a:lnTo>
                      <a:pt x="126955" y="660601"/>
                    </a:lnTo>
                    <a:lnTo>
                      <a:pt x="162040" y="688275"/>
                    </a:lnTo>
                    <a:lnTo>
                      <a:pt x="200300" y="711711"/>
                    </a:lnTo>
                    <a:lnTo>
                      <a:pt x="241380" y="730556"/>
                    </a:lnTo>
                    <a:lnTo>
                      <a:pt x="284926" y="744456"/>
                    </a:lnTo>
                    <a:lnTo>
                      <a:pt x="330584" y="753055"/>
                    </a:lnTo>
                    <a:lnTo>
                      <a:pt x="378000" y="756000"/>
                    </a:lnTo>
                    <a:lnTo>
                      <a:pt x="425415" y="753055"/>
                    </a:lnTo>
                    <a:lnTo>
                      <a:pt x="471073" y="744456"/>
                    </a:lnTo>
                    <a:lnTo>
                      <a:pt x="514619" y="730556"/>
                    </a:lnTo>
                    <a:lnTo>
                      <a:pt x="555699" y="711711"/>
                    </a:lnTo>
                    <a:lnTo>
                      <a:pt x="593959" y="688275"/>
                    </a:lnTo>
                    <a:lnTo>
                      <a:pt x="629045" y="660601"/>
                    </a:lnTo>
                    <a:lnTo>
                      <a:pt x="660601" y="629045"/>
                    </a:lnTo>
                    <a:lnTo>
                      <a:pt x="688275" y="593959"/>
                    </a:lnTo>
                    <a:lnTo>
                      <a:pt x="711711" y="555700"/>
                    </a:lnTo>
                    <a:lnTo>
                      <a:pt x="730556" y="514619"/>
                    </a:lnTo>
                    <a:lnTo>
                      <a:pt x="744455" y="471073"/>
                    </a:lnTo>
                    <a:lnTo>
                      <a:pt x="753055" y="425415"/>
                    </a:lnTo>
                    <a:lnTo>
                      <a:pt x="756000" y="378000"/>
                    </a:lnTo>
                    <a:lnTo>
                      <a:pt x="753055" y="330584"/>
                    </a:lnTo>
                    <a:lnTo>
                      <a:pt x="744455" y="284926"/>
                    </a:lnTo>
                    <a:lnTo>
                      <a:pt x="730556" y="241380"/>
                    </a:lnTo>
                    <a:lnTo>
                      <a:pt x="711711" y="200300"/>
                    </a:lnTo>
                    <a:lnTo>
                      <a:pt x="688275" y="162040"/>
                    </a:lnTo>
                    <a:lnTo>
                      <a:pt x="660601" y="126955"/>
                    </a:lnTo>
                    <a:lnTo>
                      <a:pt x="629045" y="95398"/>
                    </a:lnTo>
                    <a:lnTo>
                      <a:pt x="593959" y="67725"/>
                    </a:lnTo>
                    <a:lnTo>
                      <a:pt x="555699" y="44288"/>
                    </a:lnTo>
                    <a:lnTo>
                      <a:pt x="514619" y="25443"/>
                    </a:lnTo>
                    <a:lnTo>
                      <a:pt x="471073" y="11544"/>
                    </a:lnTo>
                    <a:lnTo>
                      <a:pt x="425415" y="2945"/>
                    </a:lnTo>
                    <a:lnTo>
                      <a:pt x="378000" y="0"/>
                    </a:lnTo>
                    <a:close/>
                  </a:path>
                </a:pathLst>
              </a:custGeom>
              <a:solidFill>
                <a:srgbClr val="76476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3" name="object 23"/>
            <p:cNvSpPr txBox="1"/>
            <p:nvPr/>
          </p:nvSpPr>
          <p:spPr>
            <a:xfrm>
              <a:off x="929384" y="2126379"/>
              <a:ext cx="5064760" cy="5899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4555"/>
                </a:lnSpc>
                <a:tabLst>
                  <a:tab pos="782320" algn="l"/>
                  <a:tab pos="4068445" algn="l"/>
                </a:tabLst>
              </a:pPr>
              <a:r>
                <a:rPr sz="6000" baseline="-9027" dirty="0">
                  <a:solidFill>
                    <a:srgbClr val="FFFFFF"/>
                  </a:solidFill>
                  <a:latin typeface="Arial Black"/>
                  <a:cs typeface="Arial Black"/>
                </a:rPr>
                <a:t>	</a:t>
              </a:r>
              <a:r>
                <a:rPr sz="2400" b="1" spc="-5" dirty="0">
                  <a:solidFill>
                    <a:srgbClr val="FFFFFF"/>
                  </a:solidFill>
                  <a:latin typeface="Arial"/>
                  <a:cs typeface="Arial"/>
                </a:rPr>
                <a:t>MASSIVE</a:t>
              </a:r>
              <a:r>
                <a:rPr sz="2400" b="1" spc="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400" b="1" spc="-5" dirty="0">
                  <a:solidFill>
                    <a:srgbClr val="FFFFFF"/>
                  </a:solidFill>
                  <a:latin typeface="Arial"/>
                  <a:cs typeface="Arial"/>
                </a:rPr>
                <a:t>BLEEDING	</a:t>
              </a:r>
              <a:r>
                <a:rPr sz="2400" b="1" spc="-7" baseline="8680" dirty="0">
                  <a:solidFill>
                    <a:srgbClr val="F2F2F2"/>
                  </a:solidFill>
                  <a:latin typeface="Arial"/>
                  <a:cs typeface="Arial"/>
                </a:rPr>
                <a:t>#1</a:t>
              </a:r>
              <a:r>
                <a:rPr sz="2400" b="1" spc="-44" baseline="8680" dirty="0">
                  <a:solidFill>
                    <a:srgbClr val="F2F2F2"/>
                  </a:solidFill>
                  <a:latin typeface="Arial"/>
                  <a:cs typeface="Arial"/>
                </a:rPr>
                <a:t> </a:t>
              </a:r>
              <a:r>
                <a:rPr sz="2400" b="1" spc="-7" baseline="8680" dirty="0">
                  <a:solidFill>
                    <a:srgbClr val="F2F2F2"/>
                  </a:solidFill>
                  <a:latin typeface="Arial"/>
                  <a:cs typeface="Arial"/>
                </a:rPr>
                <a:t>Priority</a:t>
              </a:r>
              <a:endParaRPr sz="2400" baseline="8680" dirty="0">
                <a:latin typeface="Arial"/>
                <a:cs typeface="Arial"/>
              </a:endParaRPr>
            </a:p>
          </p:txBody>
        </p:sp>
        <p:sp>
          <p:nvSpPr>
            <p:cNvPr id="32" name="object 13">
              <a:extLst>
                <a:ext uri="{FF2B5EF4-FFF2-40B4-BE49-F238E27FC236}">
                  <a16:creationId xmlns:a16="http://schemas.microsoft.com/office/drawing/2014/main" id="{590ECDE0-E56E-2699-E2E3-1460F3C217E9}"/>
                </a:ext>
              </a:extLst>
            </p:cNvPr>
            <p:cNvSpPr txBox="1"/>
            <p:nvPr/>
          </p:nvSpPr>
          <p:spPr>
            <a:xfrm>
              <a:off x="921448" y="1981200"/>
              <a:ext cx="505459" cy="4317365"/>
            </a:xfrm>
            <a:prstGeom prst="rect">
              <a:avLst/>
            </a:prstGeom>
          </p:spPr>
          <p:txBody>
            <a:bodyPr vert="horz" wrap="square" lIns="0" tIns="10160" rIns="0" bIns="0" rtlCol="0">
              <a:spAutoFit/>
            </a:bodyPr>
            <a:lstStyle/>
            <a:p>
              <a:pPr marL="53975" marR="5080" indent="-41910" algn="just">
                <a:lnSpc>
                  <a:spcPct val="140900"/>
                </a:lnSpc>
                <a:spcBef>
                  <a:spcPts val="80"/>
                </a:spcBef>
              </a:pPr>
              <a:r>
                <a:rPr sz="4000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M A R C H</a:t>
              </a:r>
              <a:endParaRPr sz="4000" dirty="0">
                <a:latin typeface="Arial Black"/>
                <a:cs typeface="Arial Black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9697F5C-D83D-2EFD-ABE7-24066BC3D93A}"/>
              </a:ext>
            </a:extLst>
          </p:cNvPr>
          <p:cNvGrpSpPr/>
          <p:nvPr/>
        </p:nvGrpSpPr>
        <p:grpSpPr>
          <a:xfrm>
            <a:off x="6719146" y="2250490"/>
            <a:ext cx="2949394" cy="3624021"/>
            <a:chOff x="6719146" y="2250490"/>
            <a:chExt cx="2949394" cy="3624021"/>
          </a:xfrm>
        </p:grpSpPr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F79168E8-B569-B6A1-277A-D39EE797BF08}"/>
                </a:ext>
              </a:extLst>
            </p:cNvPr>
            <p:cNvSpPr/>
            <p:nvPr/>
          </p:nvSpPr>
          <p:spPr>
            <a:xfrm>
              <a:off x="6764392" y="3243883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4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4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299"/>
                  </a:lnTo>
                  <a:lnTo>
                    <a:pt x="25443" y="241379"/>
                  </a:lnTo>
                  <a:lnTo>
                    <a:pt x="11544" y="284925"/>
                  </a:lnTo>
                  <a:lnTo>
                    <a:pt x="2945" y="330583"/>
                  </a:lnTo>
                  <a:lnTo>
                    <a:pt x="0" y="377998"/>
                  </a:lnTo>
                  <a:lnTo>
                    <a:pt x="2945" y="425414"/>
                  </a:lnTo>
                  <a:lnTo>
                    <a:pt x="11544" y="471072"/>
                  </a:lnTo>
                  <a:lnTo>
                    <a:pt x="25443" y="514618"/>
                  </a:lnTo>
                  <a:lnTo>
                    <a:pt x="44288" y="555698"/>
                  </a:lnTo>
                  <a:lnTo>
                    <a:pt x="67725" y="593958"/>
                  </a:lnTo>
                  <a:lnTo>
                    <a:pt x="95398" y="629044"/>
                  </a:lnTo>
                  <a:lnTo>
                    <a:pt x="126955" y="660600"/>
                  </a:lnTo>
                  <a:lnTo>
                    <a:pt x="162040" y="688274"/>
                  </a:lnTo>
                  <a:lnTo>
                    <a:pt x="200300" y="711710"/>
                  </a:lnTo>
                  <a:lnTo>
                    <a:pt x="241380" y="730555"/>
                  </a:lnTo>
                  <a:lnTo>
                    <a:pt x="284926" y="744454"/>
                  </a:lnTo>
                  <a:lnTo>
                    <a:pt x="330584" y="753054"/>
                  </a:lnTo>
                  <a:lnTo>
                    <a:pt x="378000" y="755999"/>
                  </a:lnTo>
                  <a:lnTo>
                    <a:pt x="425415" y="753054"/>
                  </a:lnTo>
                  <a:lnTo>
                    <a:pt x="471073" y="744454"/>
                  </a:lnTo>
                  <a:lnTo>
                    <a:pt x="514619" y="730555"/>
                  </a:lnTo>
                  <a:lnTo>
                    <a:pt x="555699" y="711710"/>
                  </a:lnTo>
                  <a:lnTo>
                    <a:pt x="593959" y="688274"/>
                  </a:lnTo>
                  <a:lnTo>
                    <a:pt x="629044" y="660600"/>
                  </a:lnTo>
                  <a:lnTo>
                    <a:pt x="660600" y="629044"/>
                  </a:lnTo>
                  <a:lnTo>
                    <a:pt x="688274" y="593958"/>
                  </a:lnTo>
                  <a:lnTo>
                    <a:pt x="711710" y="555698"/>
                  </a:lnTo>
                  <a:lnTo>
                    <a:pt x="730555" y="514618"/>
                  </a:lnTo>
                  <a:lnTo>
                    <a:pt x="744454" y="471072"/>
                  </a:lnTo>
                  <a:lnTo>
                    <a:pt x="753054" y="425414"/>
                  </a:lnTo>
                  <a:lnTo>
                    <a:pt x="755999" y="377998"/>
                  </a:lnTo>
                  <a:lnTo>
                    <a:pt x="753054" y="330583"/>
                  </a:lnTo>
                  <a:lnTo>
                    <a:pt x="744454" y="284925"/>
                  </a:lnTo>
                  <a:lnTo>
                    <a:pt x="730555" y="241379"/>
                  </a:lnTo>
                  <a:lnTo>
                    <a:pt x="711710" y="200299"/>
                  </a:lnTo>
                  <a:lnTo>
                    <a:pt x="688274" y="162040"/>
                  </a:lnTo>
                  <a:lnTo>
                    <a:pt x="660600" y="126955"/>
                  </a:lnTo>
                  <a:lnTo>
                    <a:pt x="629044" y="95398"/>
                  </a:lnTo>
                  <a:lnTo>
                    <a:pt x="593959" y="67724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E359857B-8C9B-0018-2B3C-32773DEFE67A}"/>
                </a:ext>
              </a:extLst>
            </p:cNvPr>
            <p:cNvSpPr txBox="1"/>
            <p:nvPr/>
          </p:nvSpPr>
          <p:spPr>
            <a:xfrm>
              <a:off x="7696230" y="3457050"/>
              <a:ext cx="1972310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spc="-10" dirty="0">
                  <a:solidFill>
                    <a:srgbClr val="FFFFFF"/>
                  </a:solidFill>
                  <a:latin typeface="Arial"/>
                  <a:cs typeface="Arial"/>
                </a:rPr>
                <a:t>ANTIBIOTICS</a:t>
              </a:r>
              <a:endParaRPr sz="2400" dirty="0">
                <a:latin typeface="Arial"/>
                <a:cs typeface="Arial"/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FD9836A5-8646-39AB-EC3B-F1E4220380BF}"/>
                </a:ext>
              </a:extLst>
            </p:cNvPr>
            <p:cNvSpPr/>
            <p:nvPr/>
          </p:nvSpPr>
          <p:spPr>
            <a:xfrm>
              <a:off x="6764392" y="4129586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4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4"/>
                  </a:lnTo>
                  <a:lnTo>
                    <a:pt x="126955" y="95398"/>
                  </a:lnTo>
                  <a:lnTo>
                    <a:pt x="95398" y="126954"/>
                  </a:lnTo>
                  <a:lnTo>
                    <a:pt x="67725" y="162039"/>
                  </a:lnTo>
                  <a:lnTo>
                    <a:pt x="44288" y="200299"/>
                  </a:lnTo>
                  <a:lnTo>
                    <a:pt x="25443" y="241379"/>
                  </a:lnTo>
                  <a:lnTo>
                    <a:pt x="11544" y="284925"/>
                  </a:lnTo>
                  <a:lnTo>
                    <a:pt x="2945" y="330583"/>
                  </a:lnTo>
                  <a:lnTo>
                    <a:pt x="0" y="377998"/>
                  </a:lnTo>
                  <a:lnTo>
                    <a:pt x="2945" y="425414"/>
                  </a:lnTo>
                  <a:lnTo>
                    <a:pt x="11544" y="471072"/>
                  </a:lnTo>
                  <a:lnTo>
                    <a:pt x="25443" y="514618"/>
                  </a:lnTo>
                  <a:lnTo>
                    <a:pt x="44288" y="555698"/>
                  </a:lnTo>
                  <a:lnTo>
                    <a:pt x="67725" y="593958"/>
                  </a:lnTo>
                  <a:lnTo>
                    <a:pt x="95398" y="629044"/>
                  </a:lnTo>
                  <a:lnTo>
                    <a:pt x="126955" y="660600"/>
                  </a:lnTo>
                  <a:lnTo>
                    <a:pt x="162040" y="688274"/>
                  </a:lnTo>
                  <a:lnTo>
                    <a:pt x="200300" y="711710"/>
                  </a:lnTo>
                  <a:lnTo>
                    <a:pt x="241380" y="730555"/>
                  </a:lnTo>
                  <a:lnTo>
                    <a:pt x="284926" y="744454"/>
                  </a:lnTo>
                  <a:lnTo>
                    <a:pt x="330584" y="753054"/>
                  </a:lnTo>
                  <a:lnTo>
                    <a:pt x="378000" y="755999"/>
                  </a:lnTo>
                  <a:lnTo>
                    <a:pt x="425415" y="753054"/>
                  </a:lnTo>
                  <a:lnTo>
                    <a:pt x="471073" y="744454"/>
                  </a:lnTo>
                  <a:lnTo>
                    <a:pt x="514619" y="730555"/>
                  </a:lnTo>
                  <a:lnTo>
                    <a:pt x="555699" y="711710"/>
                  </a:lnTo>
                  <a:lnTo>
                    <a:pt x="593959" y="688274"/>
                  </a:lnTo>
                  <a:lnTo>
                    <a:pt x="629044" y="660600"/>
                  </a:lnTo>
                  <a:lnTo>
                    <a:pt x="660600" y="629044"/>
                  </a:lnTo>
                  <a:lnTo>
                    <a:pt x="688274" y="593958"/>
                  </a:lnTo>
                  <a:lnTo>
                    <a:pt x="711710" y="555698"/>
                  </a:lnTo>
                  <a:lnTo>
                    <a:pt x="730555" y="514618"/>
                  </a:lnTo>
                  <a:lnTo>
                    <a:pt x="744454" y="471072"/>
                  </a:lnTo>
                  <a:lnTo>
                    <a:pt x="753054" y="425414"/>
                  </a:lnTo>
                  <a:lnTo>
                    <a:pt x="755999" y="377998"/>
                  </a:lnTo>
                  <a:lnTo>
                    <a:pt x="753054" y="330583"/>
                  </a:lnTo>
                  <a:lnTo>
                    <a:pt x="744454" y="284925"/>
                  </a:lnTo>
                  <a:lnTo>
                    <a:pt x="730555" y="241379"/>
                  </a:lnTo>
                  <a:lnTo>
                    <a:pt x="711710" y="200299"/>
                  </a:lnTo>
                  <a:lnTo>
                    <a:pt x="688274" y="162039"/>
                  </a:lnTo>
                  <a:lnTo>
                    <a:pt x="660600" y="126954"/>
                  </a:lnTo>
                  <a:lnTo>
                    <a:pt x="629044" y="95398"/>
                  </a:lnTo>
                  <a:lnTo>
                    <a:pt x="593959" y="67724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8B4FDBBF-D91C-8AF8-4423-18626B931F29}"/>
                </a:ext>
              </a:extLst>
            </p:cNvPr>
            <p:cNvSpPr txBox="1"/>
            <p:nvPr/>
          </p:nvSpPr>
          <p:spPr>
            <a:xfrm>
              <a:off x="7696230" y="4355305"/>
              <a:ext cx="1414780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spc="-10" dirty="0">
                  <a:solidFill>
                    <a:srgbClr val="FFFFFF"/>
                  </a:solidFill>
                  <a:latin typeface="Arial"/>
                  <a:cs typeface="Arial"/>
                </a:rPr>
                <a:t>WOUNDS</a:t>
              </a:r>
              <a:endParaRPr sz="2400" dirty="0">
                <a:latin typeface="Arial"/>
                <a:cs typeface="Arial"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6218E05D-18E0-7E05-87FF-6EB3C155B9C8}"/>
                </a:ext>
              </a:extLst>
            </p:cNvPr>
            <p:cNvSpPr/>
            <p:nvPr/>
          </p:nvSpPr>
          <p:spPr>
            <a:xfrm>
              <a:off x="6764392" y="5015288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4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4" y="660601"/>
                  </a:lnTo>
                  <a:lnTo>
                    <a:pt x="660600" y="629045"/>
                  </a:lnTo>
                  <a:lnTo>
                    <a:pt x="688274" y="593959"/>
                  </a:lnTo>
                  <a:lnTo>
                    <a:pt x="711710" y="555700"/>
                  </a:lnTo>
                  <a:lnTo>
                    <a:pt x="730555" y="514619"/>
                  </a:lnTo>
                  <a:lnTo>
                    <a:pt x="744454" y="471073"/>
                  </a:lnTo>
                  <a:lnTo>
                    <a:pt x="753054" y="425415"/>
                  </a:lnTo>
                  <a:lnTo>
                    <a:pt x="755999" y="378000"/>
                  </a:lnTo>
                  <a:lnTo>
                    <a:pt x="753054" y="330584"/>
                  </a:lnTo>
                  <a:lnTo>
                    <a:pt x="744454" y="284926"/>
                  </a:lnTo>
                  <a:lnTo>
                    <a:pt x="730555" y="241380"/>
                  </a:lnTo>
                  <a:lnTo>
                    <a:pt x="711710" y="200300"/>
                  </a:lnTo>
                  <a:lnTo>
                    <a:pt x="688274" y="162040"/>
                  </a:lnTo>
                  <a:lnTo>
                    <a:pt x="660600" y="126955"/>
                  </a:lnTo>
                  <a:lnTo>
                    <a:pt x="629044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1FDE865C-D0A8-D51E-938B-831A8581A3CD}"/>
                </a:ext>
              </a:extLst>
            </p:cNvPr>
            <p:cNvSpPr txBox="1"/>
            <p:nvPr/>
          </p:nvSpPr>
          <p:spPr>
            <a:xfrm>
              <a:off x="7696230" y="5197850"/>
              <a:ext cx="1650364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spc="-10" dirty="0">
                  <a:solidFill>
                    <a:srgbClr val="FFFFFF"/>
                  </a:solidFill>
                  <a:latin typeface="Arial"/>
                  <a:cs typeface="Arial"/>
                </a:rPr>
                <a:t>SPLINTING</a:t>
              </a:r>
              <a:endParaRPr sz="2400" dirty="0">
                <a:latin typeface="Arial"/>
                <a:cs typeface="Arial"/>
              </a:endParaRPr>
            </a:p>
          </p:txBody>
        </p:sp>
        <p:sp>
          <p:nvSpPr>
            <p:cNvPr id="40" name="object 21">
              <a:extLst>
                <a:ext uri="{FF2B5EF4-FFF2-40B4-BE49-F238E27FC236}">
                  <a16:creationId xmlns:a16="http://schemas.microsoft.com/office/drawing/2014/main" id="{4DEF16AD-C2BC-A10B-9D26-01398480CBCC}"/>
                </a:ext>
              </a:extLst>
            </p:cNvPr>
            <p:cNvSpPr/>
            <p:nvPr/>
          </p:nvSpPr>
          <p:spPr>
            <a:xfrm>
              <a:off x="6764392" y="2325069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4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4" y="660601"/>
                  </a:lnTo>
                  <a:lnTo>
                    <a:pt x="660600" y="629045"/>
                  </a:lnTo>
                  <a:lnTo>
                    <a:pt x="688274" y="593959"/>
                  </a:lnTo>
                  <a:lnTo>
                    <a:pt x="711710" y="555700"/>
                  </a:lnTo>
                  <a:lnTo>
                    <a:pt x="730555" y="514619"/>
                  </a:lnTo>
                  <a:lnTo>
                    <a:pt x="744454" y="471073"/>
                  </a:lnTo>
                  <a:lnTo>
                    <a:pt x="753054" y="425415"/>
                  </a:lnTo>
                  <a:lnTo>
                    <a:pt x="755999" y="378000"/>
                  </a:lnTo>
                  <a:lnTo>
                    <a:pt x="753054" y="330584"/>
                  </a:lnTo>
                  <a:lnTo>
                    <a:pt x="744454" y="284926"/>
                  </a:lnTo>
                  <a:lnTo>
                    <a:pt x="730555" y="241380"/>
                  </a:lnTo>
                  <a:lnTo>
                    <a:pt x="711710" y="200300"/>
                  </a:lnTo>
                  <a:lnTo>
                    <a:pt x="688274" y="162040"/>
                  </a:lnTo>
                  <a:lnTo>
                    <a:pt x="660600" y="126955"/>
                  </a:lnTo>
                  <a:lnTo>
                    <a:pt x="629044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E452C118-C0E3-C7CF-41AF-A1F1D1CE5FEE}"/>
                </a:ext>
              </a:extLst>
            </p:cNvPr>
            <p:cNvSpPr txBox="1"/>
            <p:nvPr/>
          </p:nvSpPr>
          <p:spPr>
            <a:xfrm>
              <a:off x="6763058" y="2250490"/>
              <a:ext cx="758952" cy="801886"/>
            </a:xfrm>
            <a:prstGeom prst="rect">
              <a:avLst/>
            </a:prstGeom>
          </p:spPr>
          <p:txBody>
            <a:bodyPr vert="horz" wrap="square" lIns="0" tIns="1905" rIns="0" bIns="0" rtlCol="0">
              <a:spAutoFit/>
            </a:bodyPr>
            <a:lstStyle/>
            <a:p>
              <a:pPr marL="12700" marR="5080" indent="70485" algn="ctr">
                <a:lnSpc>
                  <a:spcPct val="143700"/>
                </a:lnSpc>
                <a:spcBef>
                  <a:spcPts val="15"/>
                </a:spcBef>
              </a:pPr>
              <a:r>
                <a:rPr sz="4000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P </a:t>
              </a:r>
              <a:endParaRPr sz="4000" dirty="0">
                <a:latin typeface="Arial Black"/>
                <a:cs typeface="Arial Black"/>
              </a:endParaRPr>
            </a:p>
          </p:txBody>
        </p:sp>
        <p:sp>
          <p:nvSpPr>
            <p:cNvPr id="42" name="object 23">
              <a:extLst>
                <a:ext uri="{FF2B5EF4-FFF2-40B4-BE49-F238E27FC236}">
                  <a16:creationId xmlns:a16="http://schemas.microsoft.com/office/drawing/2014/main" id="{A0A40A4B-19D5-FECC-6451-3F278841A598}"/>
                </a:ext>
              </a:extLst>
            </p:cNvPr>
            <p:cNvSpPr txBox="1"/>
            <p:nvPr/>
          </p:nvSpPr>
          <p:spPr>
            <a:xfrm>
              <a:off x="7696230" y="2558795"/>
              <a:ext cx="731520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spc="-40" dirty="0">
                  <a:solidFill>
                    <a:srgbClr val="FFFFFF"/>
                  </a:solidFill>
                  <a:latin typeface="Arial"/>
                  <a:cs typeface="Arial"/>
                </a:rPr>
                <a:t>PAIN</a:t>
              </a:r>
              <a:endParaRPr sz="2400" dirty="0">
                <a:latin typeface="Arial"/>
                <a:cs typeface="Arial"/>
              </a:endParaRPr>
            </a:p>
          </p:txBody>
        </p:sp>
        <p:sp>
          <p:nvSpPr>
            <p:cNvPr id="43" name="object 22">
              <a:extLst>
                <a:ext uri="{FF2B5EF4-FFF2-40B4-BE49-F238E27FC236}">
                  <a16:creationId xmlns:a16="http://schemas.microsoft.com/office/drawing/2014/main" id="{77EEDFF8-E48E-2FF2-A697-8E95CC7CC47D}"/>
                </a:ext>
              </a:extLst>
            </p:cNvPr>
            <p:cNvSpPr txBox="1"/>
            <p:nvPr/>
          </p:nvSpPr>
          <p:spPr>
            <a:xfrm>
              <a:off x="6724958" y="5115559"/>
              <a:ext cx="758952" cy="758952"/>
            </a:xfrm>
            <a:prstGeom prst="rect">
              <a:avLst/>
            </a:prstGeom>
          </p:spPr>
          <p:txBody>
            <a:bodyPr vert="horz" wrap="square" lIns="0" tIns="1905" rIns="0" bIns="0" rtlCol="0">
              <a:spAutoFit/>
            </a:bodyPr>
            <a:lstStyle/>
            <a:p>
              <a:pPr marL="83185" algn="ctr">
                <a:lnSpc>
                  <a:spcPct val="100000"/>
                </a:lnSpc>
                <a:spcBef>
                  <a:spcPts val="2185"/>
                </a:spcBef>
              </a:pPr>
              <a:r>
                <a:rPr sz="4000" dirty="0">
                  <a:solidFill>
                    <a:srgbClr val="FFFFFF"/>
                  </a:solidFill>
                  <a:latin typeface="Arial Black"/>
                  <a:cs typeface="Arial Black"/>
                </a:rPr>
                <a:t>S</a:t>
              </a:r>
              <a:endParaRPr sz="4000" dirty="0">
                <a:latin typeface="Arial Black"/>
                <a:cs typeface="Arial Black"/>
              </a:endParaRPr>
            </a:p>
          </p:txBody>
        </p:sp>
        <p:sp>
          <p:nvSpPr>
            <p:cNvPr id="44" name="object 22">
              <a:extLst>
                <a:ext uri="{FF2B5EF4-FFF2-40B4-BE49-F238E27FC236}">
                  <a16:creationId xmlns:a16="http://schemas.microsoft.com/office/drawing/2014/main" id="{BA83D975-AEE6-DE55-3063-8EE44CB10788}"/>
                </a:ext>
              </a:extLst>
            </p:cNvPr>
            <p:cNvSpPr txBox="1"/>
            <p:nvPr/>
          </p:nvSpPr>
          <p:spPr>
            <a:xfrm>
              <a:off x="6719146" y="3140241"/>
              <a:ext cx="758952" cy="758952"/>
            </a:xfrm>
            <a:prstGeom prst="rect">
              <a:avLst/>
            </a:prstGeom>
          </p:spPr>
          <p:txBody>
            <a:bodyPr vert="horz" wrap="square" lIns="0" tIns="1905" rIns="0" bIns="0" rtlCol="0">
              <a:spAutoFit/>
            </a:bodyPr>
            <a:lstStyle/>
            <a:p>
              <a:pPr marL="12700" marR="5080" indent="70485" algn="ctr">
                <a:lnSpc>
                  <a:spcPct val="143700"/>
                </a:lnSpc>
                <a:spcBef>
                  <a:spcPts val="15"/>
                </a:spcBef>
              </a:pPr>
              <a:r>
                <a:rPr sz="4000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A </a:t>
              </a:r>
              <a:endParaRPr sz="4000" dirty="0">
                <a:latin typeface="Arial Black"/>
                <a:cs typeface="Arial Black"/>
              </a:endParaRPr>
            </a:p>
          </p:txBody>
        </p:sp>
        <p:sp>
          <p:nvSpPr>
            <p:cNvPr id="45" name="object 22">
              <a:extLst>
                <a:ext uri="{FF2B5EF4-FFF2-40B4-BE49-F238E27FC236}">
                  <a16:creationId xmlns:a16="http://schemas.microsoft.com/office/drawing/2014/main" id="{BDE80067-8BA0-BF22-8DE9-7AB91E91BDEF}"/>
                </a:ext>
              </a:extLst>
            </p:cNvPr>
            <p:cNvSpPr txBox="1"/>
            <p:nvPr/>
          </p:nvSpPr>
          <p:spPr>
            <a:xfrm>
              <a:off x="6719146" y="4072761"/>
              <a:ext cx="758952" cy="758952"/>
            </a:xfrm>
            <a:prstGeom prst="rect">
              <a:avLst/>
            </a:prstGeom>
          </p:spPr>
          <p:txBody>
            <a:bodyPr vert="horz" wrap="square" lIns="0" tIns="1905" rIns="0" bIns="0" rtlCol="0">
              <a:spAutoFit/>
            </a:bodyPr>
            <a:lstStyle/>
            <a:p>
              <a:pPr marL="12700" marR="5080" indent="70485" algn="ctr">
                <a:lnSpc>
                  <a:spcPct val="143700"/>
                </a:lnSpc>
                <a:spcBef>
                  <a:spcPts val="15"/>
                </a:spcBef>
              </a:pPr>
              <a:r>
                <a:rPr lang="en-US" sz="4000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W</a:t>
              </a:r>
              <a:endParaRPr sz="4000" dirty="0">
                <a:latin typeface="Arial Black"/>
                <a:cs typeface="Arial Black"/>
              </a:endParaRPr>
            </a:p>
          </p:txBody>
        </p:sp>
      </p:grpSp>
      <p:sp>
        <p:nvSpPr>
          <p:cNvPr id="28" name="object 28"/>
          <p:cNvSpPr/>
          <p:nvPr/>
        </p:nvSpPr>
        <p:spPr>
          <a:xfrm>
            <a:off x="6581184" y="2183748"/>
            <a:ext cx="5468878" cy="4209415"/>
          </a:xfrm>
          <a:custGeom>
            <a:avLst/>
            <a:gdLst/>
            <a:ahLst/>
            <a:cxnLst/>
            <a:rect l="l" t="t" r="r" b="b"/>
            <a:pathLst>
              <a:path w="5744209" h="4209415">
                <a:moveTo>
                  <a:pt x="0" y="0"/>
                </a:moveTo>
                <a:lnTo>
                  <a:pt x="5744154" y="0"/>
                </a:lnTo>
                <a:lnTo>
                  <a:pt x="5744154" y="4208956"/>
                </a:lnTo>
                <a:lnTo>
                  <a:pt x="0" y="4208956"/>
                </a:lnTo>
                <a:lnTo>
                  <a:pt x="0" y="0"/>
                </a:lnTo>
                <a:close/>
              </a:path>
            </a:pathLst>
          </a:custGeom>
          <a:solidFill>
            <a:srgbClr val="2E3334">
              <a:alpha val="501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290782" y="1791891"/>
            <a:ext cx="5826760" cy="2758992"/>
          </a:xfrm>
          <a:custGeom>
            <a:avLst/>
            <a:gdLst/>
            <a:ahLst/>
            <a:cxnLst/>
            <a:rect l="l" t="t" r="r" b="b"/>
            <a:pathLst>
              <a:path w="5826760" h="3081020">
                <a:moveTo>
                  <a:pt x="0" y="0"/>
                </a:moveTo>
                <a:lnTo>
                  <a:pt x="5826547" y="0"/>
                </a:lnTo>
                <a:lnTo>
                  <a:pt x="5826547" y="3080562"/>
                </a:lnTo>
                <a:lnTo>
                  <a:pt x="0" y="3080562"/>
                </a:lnTo>
                <a:lnTo>
                  <a:pt x="0" y="0"/>
                </a:lnTo>
                <a:close/>
              </a:path>
            </a:pathLst>
          </a:custGeom>
          <a:solidFill>
            <a:srgbClr val="2E3334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201790" y="4738800"/>
            <a:ext cx="5936631" cy="1662434"/>
            <a:chOff x="177911" y="3118792"/>
            <a:chExt cx="5936631" cy="1662434"/>
          </a:xfrm>
        </p:grpSpPr>
        <p:sp>
          <p:nvSpPr>
            <p:cNvPr id="26" name="object 26"/>
            <p:cNvSpPr/>
            <p:nvPr/>
          </p:nvSpPr>
          <p:spPr>
            <a:xfrm>
              <a:off x="287782" y="3838886"/>
              <a:ext cx="5826760" cy="942340"/>
            </a:xfrm>
            <a:custGeom>
              <a:avLst/>
              <a:gdLst/>
              <a:ahLst/>
              <a:cxnLst/>
              <a:rect l="l" t="t" r="r" b="b"/>
              <a:pathLst>
                <a:path w="6282690" h="942339">
                  <a:moveTo>
                    <a:pt x="6282164" y="0"/>
                  </a:moveTo>
                  <a:lnTo>
                    <a:pt x="0" y="0"/>
                  </a:lnTo>
                  <a:lnTo>
                    <a:pt x="0" y="942144"/>
                  </a:lnTo>
                  <a:lnTo>
                    <a:pt x="6282164" y="942144"/>
                  </a:lnTo>
                  <a:lnTo>
                    <a:pt x="6282164" y="0"/>
                  </a:lnTo>
                  <a:close/>
                </a:path>
              </a:pathLst>
            </a:custGeom>
            <a:solidFill>
              <a:srgbClr val="2E3334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77911" y="3118792"/>
              <a:ext cx="473709" cy="549910"/>
            </a:xfrm>
            <a:custGeom>
              <a:avLst/>
              <a:gdLst/>
              <a:ahLst/>
              <a:cxnLst/>
              <a:rect l="l" t="t" r="r" b="b"/>
              <a:pathLst>
                <a:path w="473709" h="549910">
                  <a:moveTo>
                    <a:pt x="0" y="0"/>
                  </a:moveTo>
                  <a:lnTo>
                    <a:pt x="0" y="549480"/>
                  </a:lnTo>
                  <a:lnTo>
                    <a:pt x="473690" y="274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5">
            <a:extLst>
              <a:ext uri="{FF2B5EF4-FFF2-40B4-BE49-F238E27FC236}">
                <a16:creationId xmlns:a16="http://schemas.microsoft.com/office/drawing/2014/main" id="{98F5A127-BA9D-7E07-0554-C33885646408}"/>
              </a:ext>
            </a:extLst>
          </p:cNvPr>
          <p:cNvSpPr txBox="1">
            <a:spLocks/>
          </p:cNvSpPr>
          <p:nvPr/>
        </p:nvSpPr>
        <p:spPr>
          <a:xfrm>
            <a:off x="1579566" y="1003191"/>
            <a:ext cx="83413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rgbClr val="76717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kern="0" spc="-20" dirty="0"/>
              <a:t>CIRCULATION/SHOCK </a:t>
            </a:r>
            <a:endParaRPr lang="en-US" kern="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 lang="en-US"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19654" y="724499"/>
            <a:ext cx="843965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</a:rPr>
              <a:t>HEMORRHAGE</a:t>
            </a:r>
            <a:r>
              <a:rPr sz="3600" spc="-25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CONTROL</a:t>
            </a:r>
            <a:r>
              <a:rPr sz="3600" spc="-80" dirty="0">
                <a:solidFill>
                  <a:srgbClr val="FFFFFF"/>
                </a:solidFill>
              </a:rPr>
              <a:t> </a:t>
            </a:r>
            <a:r>
              <a:rPr lang="en-US" sz="3600" dirty="0">
                <a:solidFill>
                  <a:srgbClr val="FFFFFF"/>
                </a:solidFill>
              </a:rPr>
              <a:t>OVERVIEW</a:t>
            </a:r>
            <a:endParaRPr sz="3600" dirty="0"/>
          </a:p>
        </p:txBody>
      </p:sp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92391" y="1690923"/>
            <a:ext cx="7207214" cy="405396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06785" y="5872988"/>
            <a:ext cx="47459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Video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can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found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DeployedMedicine.com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6</a:t>
            </a:fld>
            <a:endParaRPr dirty="0"/>
          </a:p>
        </p:txBody>
      </p:sp>
      <p:pic>
        <p:nvPicPr>
          <p:cNvPr id="10" name="09. Hemorrhage Control-CLS-OVERVIEW(TFC)">
            <a:hlinkClick r:id="" action="ppaction://media"/>
            <a:extLst>
              <a:ext uri="{FF2B5EF4-FFF2-40B4-BE49-F238E27FC236}">
                <a16:creationId xmlns:a16="http://schemas.microsoft.com/office/drawing/2014/main" id="{A96EB123-B67A-E838-13D0-21111D5B3D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3352" y="1517904"/>
            <a:ext cx="8843264" cy="4974336"/>
          </a:xfrm>
          <a:prstGeom prst="rect">
            <a:avLst/>
          </a:prstGeom>
        </p:spPr>
      </p:pic>
      <p:sp>
        <p:nvSpPr>
          <p:cNvPr id="11" name="object 5">
            <a:extLst>
              <a:ext uri="{FF2B5EF4-FFF2-40B4-BE49-F238E27FC236}">
                <a16:creationId xmlns:a16="http://schemas.microsoft.com/office/drawing/2014/main" id="{E07487CB-F5CA-6A7E-9A90-FE503682198C}"/>
              </a:ext>
            </a:extLst>
          </p:cNvPr>
          <p:cNvSpPr txBox="1">
            <a:spLocks/>
          </p:cNvSpPr>
          <p:nvPr/>
        </p:nvSpPr>
        <p:spPr>
          <a:xfrm>
            <a:off x="1868803" y="309781"/>
            <a:ext cx="83413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rgbClr val="76717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kern="0" spc="-20" dirty="0"/>
              <a:t>HEMORRHAGE CONTROL IN TACTICAL FIELD CARE</a:t>
            </a:r>
            <a:endParaRPr 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9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HEMORRHAGE</a:t>
            </a:r>
            <a:r>
              <a:rPr spc="-40" dirty="0"/>
              <a:t> </a:t>
            </a:r>
            <a:r>
              <a:rPr spc="-5" dirty="0"/>
              <a:t>CONTROL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894319" y="1889760"/>
            <a:ext cx="4295140" cy="3511550"/>
            <a:chOff x="7894319" y="1889760"/>
            <a:chExt cx="4295140" cy="35115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96655" y="2036064"/>
              <a:ext cx="3892296" cy="33649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94319" y="1889760"/>
              <a:ext cx="1871472" cy="1828800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1096555" y="2935402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6555" y="3767577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96555" y="3351490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96555" y="4183665"/>
            <a:ext cx="0" cy="521334"/>
          </a:xfrm>
          <a:custGeom>
            <a:avLst/>
            <a:gdLst/>
            <a:ahLst/>
            <a:cxnLst/>
            <a:rect l="l" t="t" r="r" b="b"/>
            <a:pathLst>
              <a:path h="521335">
                <a:moveTo>
                  <a:pt x="0" y="521215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58012" y="964554"/>
            <a:ext cx="7858125" cy="47738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79775">
              <a:lnSpc>
                <a:spcPct val="100000"/>
              </a:lnSpc>
              <a:spcBef>
                <a:spcPts val="100"/>
              </a:spcBef>
            </a:pPr>
            <a:r>
              <a:rPr sz="3600" b="1" spc="-50" dirty="0">
                <a:latin typeface="Arial"/>
                <a:cs typeface="Arial"/>
              </a:rPr>
              <a:t>PELVIC</a:t>
            </a:r>
            <a:r>
              <a:rPr sz="3600" b="1" spc="-6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FRACTURES</a:t>
            </a:r>
            <a:endParaRPr sz="3600" dirty="0">
              <a:latin typeface="Arial"/>
              <a:cs typeface="Arial"/>
            </a:endParaRPr>
          </a:p>
          <a:p>
            <a:pPr marL="12700" marR="1245235">
              <a:lnSpc>
                <a:spcPts val="2110"/>
              </a:lnSpc>
              <a:spcBef>
                <a:spcPts val="3065"/>
              </a:spcBef>
            </a:pPr>
            <a:r>
              <a:rPr sz="1800" spc="-5" dirty="0">
                <a:latin typeface="Arial MT"/>
                <a:cs typeface="Arial MT"/>
              </a:rPr>
              <a:t>Pelvic fracture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may be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suspected </a:t>
            </a:r>
            <a:r>
              <a:rPr sz="1800" dirty="0">
                <a:latin typeface="Arial MT"/>
                <a:cs typeface="Arial MT"/>
              </a:rPr>
              <a:t>if </a:t>
            </a:r>
            <a:r>
              <a:rPr sz="1800" spc="-5" dirty="0">
                <a:latin typeface="Arial MT"/>
                <a:cs typeface="Arial MT"/>
              </a:rPr>
              <a:t>the casualty's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injuries are</a:t>
            </a:r>
            <a:r>
              <a:rPr sz="1800" dirty="0">
                <a:latin typeface="Arial MT"/>
                <a:cs typeface="Arial MT"/>
              </a:rPr>
              <a:t> a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result of blunt force or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blast with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ONE OR</a:t>
            </a:r>
            <a:r>
              <a:rPr sz="1800" b="1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MORE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of the following:</a:t>
            </a:r>
            <a:endParaRPr sz="18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1800" spc="-5" dirty="0">
                <a:latin typeface="Arial MT"/>
                <a:cs typeface="Arial MT"/>
              </a:rPr>
              <a:t>Physical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signs suggesting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5" dirty="0">
                <a:latin typeface="Arial MT"/>
                <a:cs typeface="Arial MT"/>
              </a:rPr>
              <a:t> pelvic fracture:</a:t>
            </a:r>
            <a:endParaRPr sz="1800" dirty="0">
              <a:latin typeface="Arial MT"/>
              <a:cs typeface="Arial MT"/>
            </a:endParaRPr>
          </a:p>
          <a:p>
            <a:pPr marL="469900">
              <a:lnSpc>
                <a:spcPct val="100000"/>
              </a:lnSpc>
              <a:spcBef>
                <a:spcPts val="935"/>
              </a:spcBef>
              <a:buClr>
                <a:srgbClr val="F16232"/>
              </a:buClr>
              <a:tabLst>
                <a:tab pos="755015" algn="l"/>
                <a:tab pos="755650" algn="l"/>
              </a:tabLst>
            </a:pPr>
            <a:r>
              <a:rPr sz="1800" b="1" spc="-5" dirty="0">
                <a:latin typeface="Arial"/>
                <a:cs typeface="Arial"/>
              </a:rPr>
              <a:t>Pelvic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pain</a:t>
            </a:r>
            <a:endParaRPr sz="1800" dirty="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1055"/>
              </a:spcBef>
              <a:buClr>
                <a:srgbClr val="F16232"/>
              </a:buClr>
              <a:tabLst>
                <a:tab pos="755015" algn="l"/>
                <a:tab pos="755650" algn="l"/>
              </a:tabLst>
            </a:pPr>
            <a:r>
              <a:rPr sz="1800" spc="-5" dirty="0">
                <a:latin typeface="Arial MT"/>
                <a:cs typeface="Arial MT"/>
              </a:rPr>
              <a:t>Major lower </a:t>
            </a:r>
            <a:r>
              <a:rPr sz="1800" dirty="0">
                <a:latin typeface="Arial MT"/>
                <a:cs typeface="Arial MT"/>
              </a:rPr>
              <a:t>limb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amputation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OR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lower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near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amputations</a:t>
            </a:r>
            <a:endParaRPr sz="1800" dirty="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1035"/>
              </a:spcBef>
              <a:buClr>
                <a:srgbClr val="F16232"/>
              </a:buClr>
              <a:tabLst>
                <a:tab pos="755015" algn="l"/>
                <a:tab pos="755650" algn="l"/>
              </a:tabLst>
            </a:pPr>
            <a:r>
              <a:rPr sz="1800" spc="-5" dirty="0">
                <a:latin typeface="Arial MT"/>
                <a:cs typeface="Arial MT"/>
              </a:rPr>
              <a:t>Deformities, penetrating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injuries,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bruising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near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pelvis</a:t>
            </a:r>
            <a:endParaRPr sz="1800" dirty="0">
              <a:latin typeface="Arial MT"/>
              <a:cs typeface="Arial MT"/>
            </a:endParaRPr>
          </a:p>
          <a:p>
            <a:pPr marL="469265" marR="1264920">
              <a:lnSpc>
                <a:spcPct val="102200"/>
              </a:lnSpc>
              <a:spcBef>
                <a:spcPts val="885"/>
              </a:spcBef>
              <a:buClr>
                <a:srgbClr val="F16232"/>
              </a:buClr>
              <a:tabLst>
                <a:tab pos="755015" algn="l"/>
                <a:tab pos="755650" algn="l"/>
              </a:tabLst>
            </a:pPr>
            <a:r>
              <a:rPr sz="1800" b="1" spc="-5" dirty="0">
                <a:latin typeface="Arial"/>
                <a:cs typeface="Arial"/>
              </a:rPr>
              <a:t>Pelvic instability </a:t>
            </a:r>
            <a:r>
              <a:rPr sz="1800" spc="-5" dirty="0">
                <a:latin typeface="Arial MT"/>
                <a:cs typeface="Arial MT"/>
              </a:rPr>
              <a:t>or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crepitus </a:t>
            </a:r>
            <a:r>
              <a:rPr sz="1800" spc="-5" dirty="0">
                <a:latin typeface="Arial MT"/>
                <a:cs typeface="Arial MT"/>
              </a:rPr>
              <a:t>(crinkly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or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grating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feeling or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sound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under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skin)</a:t>
            </a:r>
            <a:endParaRPr sz="1800" dirty="0">
              <a:latin typeface="Arial MT"/>
              <a:cs typeface="Arial MT"/>
            </a:endParaRPr>
          </a:p>
          <a:p>
            <a:pPr marL="469900">
              <a:lnSpc>
                <a:spcPct val="100000"/>
              </a:lnSpc>
              <a:spcBef>
                <a:spcPts val="940"/>
              </a:spcBef>
              <a:buClr>
                <a:srgbClr val="F16232"/>
              </a:buClr>
              <a:tabLst>
                <a:tab pos="755015" algn="l"/>
                <a:tab pos="755650" algn="l"/>
              </a:tabLst>
            </a:pPr>
            <a:r>
              <a:rPr sz="1800" b="1" spc="-5" dirty="0">
                <a:latin typeface="Arial"/>
                <a:cs typeface="Arial"/>
              </a:rPr>
              <a:t>Unconsciousness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or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shock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lang="en-US" sz="175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96555" y="4814965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0E7A3D-E0FE-BEE6-D9DB-5DEE90BF3B93}"/>
              </a:ext>
            </a:extLst>
          </p:cNvPr>
          <p:cNvGrpSpPr/>
          <p:nvPr/>
        </p:nvGrpSpPr>
        <p:grpSpPr>
          <a:xfrm>
            <a:off x="381000" y="5569126"/>
            <a:ext cx="5130799" cy="982344"/>
            <a:chOff x="1803401" y="5598583"/>
            <a:chExt cx="5130799" cy="982344"/>
          </a:xfrm>
        </p:grpSpPr>
        <p:sp>
          <p:nvSpPr>
            <p:cNvPr id="11" name="object 11"/>
            <p:cNvSpPr/>
            <p:nvPr/>
          </p:nvSpPr>
          <p:spPr>
            <a:xfrm>
              <a:off x="1828801" y="5598583"/>
              <a:ext cx="5105399" cy="982344"/>
            </a:xfrm>
            <a:custGeom>
              <a:avLst/>
              <a:gdLst/>
              <a:ahLst/>
              <a:cxnLst/>
              <a:rect l="l" t="t" r="r" b="b"/>
              <a:pathLst>
                <a:path w="4984115" h="982345">
                  <a:moveTo>
                    <a:pt x="4871319" y="0"/>
                  </a:moveTo>
                  <a:lnTo>
                    <a:pt x="112740" y="0"/>
                  </a:lnTo>
                  <a:lnTo>
                    <a:pt x="68856" y="8859"/>
                  </a:lnTo>
                  <a:lnTo>
                    <a:pt x="33020" y="33021"/>
                  </a:lnTo>
                  <a:lnTo>
                    <a:pt x="8859" y="68857"/>
                  </a:lnTo>
                  <a:lnTo>
                    <a:pt x="0" y="112741"/>
                  </a:lnTo>
                  <a:lnTo>
                    <a:pt x="0" y="869259"/>
                  </a:lnTo>
                  <a:lnTo>
                    <a:pt x="8859" y="913143"/>
                  </a:lnTo>
                  <a:lnTo>
                    <a:pt x="33020" y="948979"/>
                  </a:lnTo>
                  <a:lnTo>
                    <a:pt x="68856" y="973141"/>
                  </a:lnTo>
                  <a:lnTo>
                    <a:pt x="112740" y="982000"/>
                  </a:lnTo>
                  <a:lnTo>
                    <a:pt x="4871319" y="982000"/>
                  </a:lnTo>
                  <a:lnTo>
                    <a:pt x="4915204" y="973141"/>
                  </a:lnTo>
                  <a:lnTo>
                    <a:pt x="4951040" y="948979"/>
                  </a:lnTo>
                  <a:lnTo>
                    <a:pt x="4975201" y="913143"/>
                  </a:lnTo>
                  <a:lnTo>
                    <a:pt x="4984061" y="869259"/>
                  </a:lnTo>
                  <a:lnTo>
                    <a:pt x="4984061" y="112741"/>
                  </a:lnTo>
                  <a:lnTo>
                    <a:pt x="4975201" y="68857"/>
                  </a:lnTo>
                  <a:lnTo>
                    <a:pt x="4951040" y="33021"/>
                  </a:lnTo>
                  <a:lnTo>
                    <a:pt x="4915204" y="8859"/>
                  </a:lnTo>
                  <a:lnTo>
                    <a:pt x="4871319" y="0"/>
                  </a:lnTo>
                  <a:close/>
                </a:path>
              </a:pathLst>
            </a:custGeom>
            <a:solidFill>
              <a:srgbClr val="FFF4D2"/>
            </a:solidFill>
            <a:ln>
              <a:solidFill>
                <a:srgbClr val="00B0F0"/>
              </a:solidFill>
            </a:ln>
          </p:spPr>
          <p:txBody>
            <a:bodyPr wrap="square" lIns="914400" tIns="91440" rIns="0" bIns="0" rtlCol="0"/>
            <a:lstStyle/>
            <a:p>
              <a:r>
                <a:rPr lang="en-US" sz="1800" spc="-5" dirty="0">
                  <a:latin typeface="Arial MT"/>
                  <a:cs typeface="Arial MT"/>
                </a:rPr>
                <a:t>If </a:t>
              </a:r>
              <a:r>
                <a:rPr lang="en-US" sz="1800" dirty="0">
                  <a:latin typeface="Arial MT"/>
                  <a:cs typeface="Arial MT"/>
                </a:rPr>
                <a:t>a </a:t>
              </a:r>
              <a:r>
                <a:rPr lang="en-US" sz="1800" spc="-5" dirty="0">
                  <a:latin typeface="Arial MT"/>
                  <a:cs typeface="Arial MT"/>
                </a:rPr>
                <a:t>pelvic fracture </a:t>
              </a:r>
              <a:r>
                <a:rPr lang="en-US" sz="1800" dirty="0">
                  <a:latin typeface="Arial MT"/>
                  <a:cs typeface="Arial MT"/>
                </a:rPr>
                <a:t>is </a:t>
              </a:r>
              <a:r>
                <a:rPr lang="en-US" sz="1800" b="1" spc="-5" dirty="0">
                  <a:latin typeface="Arial"/>
                  <a:cs typeface="Arial"/>
                </a:rPr>
                <a:t>suspected, </a:t>
              </a:r>
              <a:r>
                <a:rPr lang="en-US" sz="1800" dirty="0">
                  <a:latin typeface="Arial MT"/>
                  <a:cs typeface="Arial MT"/>
                </a:rPr>
                <a:t>the </a:t>
              </a:r>
              <a:r>
                <a:rPr lang="en-US" sz="1800" spc="-490" dirty="0">
                  <a:latin typeface="Arial MT"/>
                  <a:cs typeface="Arial MT"/>
                </a:rPr>
                <a:t> </a:t>
              </a:r>
              <a:r>
                <a:rPr lang="en-US" sz="1800" spc="-5" dirty="0">
                  <a:latin typeface="Arial MT"/>
                  <a:cs typeface="Arial MT"/>
                </a:rPr>
                <a:t>casualty </a:t>
              </a:r>
              <a:r>
                <a:rPr lang="en-US" sz="1800" b="1" spc="-5" dirty="0">
                  <a:solidFill>
                    <a:srgbClr val="C00000"/>
                  </a:solidFill>
                  <a:latin typeface="Arial"/>
                  <a:cs typeface="Arial"/>
                </a:rPr>
                <a:t>WILL   REQUIRE </a:t>
              </a:r>
              <a:r>
                <a:rPr lang="en-US" sz="1800" spc="-5" dirty="0">
                  <a:latin typeface="Arial MT"/>
                  <a:cs typeface="Arial MT"/>
                </a:rPr>
                <a:t>advanced </a:t>
              </a:r>
              <a:r>
                <a:rPr lang="en-US" sz="1800" spc="-490" dirty="0">
                  <a:latin typeface="Arial MT"/>
                  <a:cs typeface="Arial MT"/>
                </a:rPr>
                <a:t> </a:t>
              </a:r>
              <a:r>
                <a:rPr lang="en-US" sz="1800" spc="-5" dirty="0">
                  <a:latin typeface="Arial MT"/>
                  <a:cs typeface="Arial MT"/>
                </a:rPr>
                <a:t>evaluation</a:t>
              </a:r>
              <a:r>
                <a:rPr lang="en-US" sz="1800" spc="-15" dirty="0">
                  <a:latin typeface="Arial MT"/>
                  <a:cs typeface="Arial MT"/>
                </a:rPr>
                <a:t> </a:t>
              </a:r>
              <a:r>
                <a:rPr lang="en-US" sz="1800" spc="-5" dirty="0">
                  <a:latin typeface="Arial MT"/>
                  <a:cs typeface="Arial MT"/>
                </a:rPr>
                <a:t>by</a:t>
              </a:r>
              <a:r>
                <a:rPr lang="en-US" sz="1800" spc="-10" dirty="0">
                  <a:latin typeface="Arial MT"/>
                  <a:cs typeface="Arial MT"/>
                </a:rPr>
                <a:t> </a:t>
              </a:r>
              <a:r>
                <a:rPr lang="en-US" sz="1800" b="1" spc="-5" dirty="0">
                  <a:solidFill>
                    <a:srgbClr val="C00000"/>
                  </a:solidFill>
                  <a:latin typeface="Arial"/>
                  <a:cs typeface="Arial"/>
                </a:rPr>
                <a:t>medical </a:t>
              </a:r>
              <a:r>
                <a:rPr lang="en-US" sz="1800" b="1" spc="-5" dirty="0">
                  <a:latin typeface="Arial"/>
                  <a:cs typeface="Arial"/>
                </a:rPr>
                <a:t>personnel</a:t>
              </a:r>
              <a:endParaRPr lang="en-US" sz="1800" dirty="0">
                <a:latin typeface="Arial"/>
                <a:cs typeface="Arial"/>
              </a:endParaRPr>
            </a:p>
            <a:p>
              <a:pPr algn="r"/>
              <a:endParaRPr lang="en-US" dirty="0"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3401" y="5598583"/>
              <a:ext cx="954024" cy="835152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7</a:t>
            </a:fld>
            <a:endParaRPr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C9F22-9292-7EE7-6734-CDB3684EC3AD}"/>
              </a:ext>
            </a:extLst>
          </p:cNvPr>
          <p:cNvGrpSpPr/>
          <p:nvPr/>
        </p:nvGrpSpPr>
        <p:grpSpPr>
          <a:xfrm>
            <a:off x="6757097" y="5700253"/>
            <a:ext cx="2494280" cy="720090"/>
            <a:chOff x="8961333" y="5512292"/>
            <a:chExt cx="2494280" cy="720090"/>
          </a:xfrm>
        </p:grpSpPr>
        <p:sp>
          <p:nvSpPr>
            <p:cNvPr id="18" name="object 10">
              <a:extLst>
                <a:ext uri="{FF2B5EF4-FFF2-40B4-BE49-F238E27FC236}">
                  <a16:creationId xmlns:a16="http://schemas.microsoft.com/office/drawing/2014/main" id="{693FE1E9-AEED-875A-FF15-442A200A13C6}"/>
                </a:ext>
              </a:extLst>
            </p:cNvPr>
            <p:cNvSpPr/>
            <p:nvPr/>
          </p:nvSpPr>
          <p:spPr>
            <a:xfrm>
              <a:off x="10301864" y="5512292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90" h="720089">
                  <a:moveTo>
                    <a:pt x="360000" y="0"/>
                  </a:moveTo>
                  <a:lnTo>
                    <a:pt x="311150" y="3286"/>
                  </a:lnTo>
                  <a:lnTo>
                    <a:pt x="264297" y="12859"/>
                  </a:lnTo>
                  <a:lnTo>
                    <a:pt x="219871" y="28290"/>
                  </a:lnTo>
                  <a:lnTo>
                    <a:pt x="178301" y="49150"/>
                  </a:lnTo>
                  <a:lnTo>
                    <a:pt x="140014" y="75010"/>
                  </a:lnTo>
                  <a:lnTo>
                    <a:pt x="105441" y="105441"/>
                  </a:lnTo>
                  <a:lnTo>
                    <a:pt x="75010" y="140015"/>
                  </a:lnTo>
                  <a:lnTo>
                    <a:pt x="49150" y="178301"/>
                  </a:lnTo>
                  <a:lnTo>
                    <a:pt x="28290" y="219872"/>
                  </a:lnTo>
                  <a:lnTo>
                    <a:pt x="12859" y="264298"/>
                  </a:lnTo>
                  <a:lnTo>
                    <a:pt x="3286" y="311150"/>
                  </a:lnTo>
                  <a:lnTo>
                    <a:pt x="0" y="360000"/>
                  </a:lnTo>
                  <a:lnTo>
                    <a:pt x="3286" y="408850"/>
                  </a:lnTo>
                  <a:lnTo>
                    <a:pt x="12859" y="455702"/>
                  </a:lnTo>
                  <a:lnTo>
                    <a:pt x="28290" y="500128"/>
                  </a:lnTo>
                  <a:lnTo>
                    <a:pt x="49150" y="541699"/>
                  </a:lnTo>
                  <a:lnTo>
                    <a:pt x="75010" y="579985"/>
                  </a:lnTo>
                  <a:lnTo>
                    <a:pt x="105441" y="614558"/>
                  </a:lnTo>
                  <a:lnTo>
                    <a:pt x="140014" y="644989"/>
                  </a:lnTo>
                  <a:lnTo>
                    <a:pt x="178301" y="670849"/>
                  </a:lnTo>
                  <a:lnTo>
                    <a:pt x="219871" y="691709"/>
                  </a:lnTo>
                  <a:lnTo>
                    <a:pt x="264297" y="707140"/>
                  </a:lnTo>
                  <a:lnTo>
                    <a:pt x="311150" y="716713"/>
                  </a:lnTo>
                  <a:lnTo>
                    <a:pt x="360000" y="719999"/>
                  </a:lnTo>
                  <a:lnTo>
                    <a:pt x="408850" y="716713"/>
                  </a:lnTo>
                  <a:lnTo>
                    <a:pt x="455702" y="707140"/>
                  </a:lnTo>
                  <a:lnTo>
                    <a:pt x="500128" y="691709"/>
                  </a:lnTo>
                  <a:lnTo>
                    <a:pt x="541699" y="670849"/>
                  </a:lnTo>
                  <a:lnTo>
                    <a:pt x="579985" y="644989"/>
                  </a:lnTo>
                  <a:lnTo>
                    <a:pt x="614558" y="614558"/>
                  </a:lnTo>
                  <a:lnTo>
                    <a:pt x="644989" y="579985"/>
                  </a:lnTo>
                  <a:lnTo>
                    <a:pt x="670849" y="541699"/>
                  </a:lnTo>
                  <a:lnTo>
                    <a:pt x="691709" y="500128"/>
                  </a:lnTo>
                  <a:lnTo>
                    <a:pt x="707140" y="455702"/>
                  </a:lnTo>
                  <a:lnTo>
                    <a:pt x="716713" y="408850"/>
                  </a:lnTo>
                  <a:lnTo>
                    <a:pt x="719999" y="360000"/>
                  </a:lnTo>
                  <a:lnTo>
                    <a:pt x="716713" y="311150"/>
                  </a:lnTo>
                  <a:lnTo>
                    <a:pt x="707140" y="264298"/>
                  </a:lnTo>
                  <a:lnTo>
                    <a:pt x="691709" y="219872"/>
                  </a:lnTo>
                  <a:lnTo>
                    <a:pt x="670849" y="178301"/>
                  </a:lnTo>
                  <a:lnTo>
                    <a:pt x="644989" y="140015"/>
                  </a:lnTo>
                  <a:lnTo>
                    <a:pt x="614558" y="105441"/>
                  </a:lnTo>
                  <a:lnTo>
                    <a:pt x="579985" y="75010"/>
                  </a:lnTo>
                  <a:lnTo>
                    <a:pt x="541699" y="49150"/>
                  </a:lnTo>
                  <a:lnTo>
                    <a:pt x="500128" y="28290"/>
                  </a:lnTo>
                  <a:lnTo>
                    <a:pt x="455702" y="12859"/>
                  </a:lnTo>
                  <a:lnTo>
                    <a:pt x="408850" y="3286"/>
                  </a:lnTo>
                  <a:lnTo>
                    <a:pt x="360000" y="0"/>
                  </a:lnTo>
                  <a:close/>
                </a:path>
              </a:pathLst>
            </a:custGeom>
            <a:solidFill>
              <a:srgbClr val="F26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1">
              <a:extLst>
                <a:ext uri="{FF2B5EF4-FFF2-40B4-BE49-F238E27FC236}">
                  <a16:creationId xmlns:a16="http://schemas.microsoft.com/office/drawing/2014/main" id="{890D892C-0EE9-3378-F32E-AB6A6E20E720}"/>
                </a:ext>
              </a:extLst>
            </p:cNvPr>
            <p:cNvSpPr txBox="1"/>
            <p:nvPr/>
          </p:nvSpPr>
          <p:spPr>
            <a:xfrm>
              <a:off x="8961333" y="5618988"/>
              <a:ext cx="2494280" cy="5130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tabLst>
                  <a:tab pos="1542415" algn="l"/>
                  <a:tab pos="2141855" algn="l"/>
                </a:tabLst>
              </a:pP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M</a:t>
              </a:r>
              <a:r>
                <a:rPr sz="4800" spc="-45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A</a:t>
              </a:r>
              <a:r>
                <a:rPr sz="4800" spc="-9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R</a:t>
              </a: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	</a:t>
              </a:r>
              <a:r>
                <a:rPr sz="3200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C</a:t>
              </a:r>
              <a:r>
                <a:rPr sz="3200" dirty="0">
                  <a:solidFill>
                    <a:srgbClr val="FFFFFF"/>
                  </a:solidFill>
                  <a:latin typeface="Arial Black"/>
                  <a:cs typeface="Arial Black"/>
                </a:rPr>
                <a:t>	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H</a:t>
              </a:r>
              <a:endParaRPr sz="4800" baseline="1736" dirty="0">
                <a:latin typeface="Arial Black"/>
                <a:cs typeface="Arial Black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HEMORRHAGE</a:t>
            </a:r>
            <a:r>
              <a:rPr spc="-40" dirty="0"/>
              <a:t> </a:t>
            </a:r>
            <a:r>
              <a:rPr spc="-5" dirty="0"/>
              <a:t>CONTROL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230623" y="947420"/>
            <a:ext cx="380872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REASSESSMENT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33800" y="4814914"/>
            <a:ext cx="2828544" cy="183489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723691" y="1870964"/>
            <a:ext cx="6915150" cy="259842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98450" marR="207645" indent="-285750">
              <a:lnSpc>
                <a:spcPts val="2110"/>
              </a:lnSpc>
              <a:spcBef>
                <a:spcPts val="210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spc="-5" dirty="0">
                <a:latin typeface="Arial MT"/>
                <a:cs typeface="Arial MT"/>
              </a:rPr>
              <a:t>Reassess all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PREVIOUS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and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CURRENT</a:t>
            </a:r>
            <a:r>
              <a:rPr sz="1800" b="1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hemostatic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dressings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applied and ensure they are tight and </a:t>
            </a:r>
            <a:r>
              <a:rPr sz="1800" spc="-10" dirty="0">
                <a:latin typeface="Arial MT"/>
                <a:cs typeface="Arial MT"/>
              </a:rPr>
              <a:t>effective</a:t>
            </a:r>
            <a:endParaRPr sz="1800">
              <a:latin typeface="Arial MT"/>
              <a:cs typeface="Arial MT"/>
            </a:endParaRPr>
          </a:p>
          <a:p>
            <a:pPr marL="298450" indent="-285750">
              <a:lnSpc>
                <a:spcPct val="100000"/>
              </a:lnSpc>
              <a:spcBef>
                <a:spcPts val="875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spc="-5" dirty="0">
                <a:latin typeface="Calibri"/>
                <a:cs typeface="Calibri"/>
              </a:rPr>
              <a:t>If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ineffective</a:t>
            </a:r>
            <a:r>
              <a:rPr sz="1800" spc="-10" dirty="0">
                <a:latin typeface="Calibri"/>
                <a:cs typeface="Calibri"/>
              </a:rPr>
              <a:t>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apply</a:t>
            </a:r>
            <a:r>
              <a:rPr sz="1800" dirty="0">
                <a:latin typeface="Calibri"/>
                <a:cs typeface="Calibri"/>
              </a:rPr>
              <a:t> a </a:t>
            </a:r>
            <a:r>
              <a:rPr sz="1800" b="1" spc="-10" dirty="0">
                <a:latin typeface="Calibri"/>
                <a:cs typeface="Calibri"/>
              </a:rPr>
              <a:t>second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spc="-30" dirty="0">
                <a:latin typeface="Calibri"/>
                <a:cs typeface="Calibri"/>
              </a:rPr>
              <a:t>TQ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Calibri"/>
                <a:cs typeface="Calibri"/>
              </a:rPr>
              <a:t>side-by-side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with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first</a:t>
            </a:r>
            <a:endParaRPr sz="1800">
              <a:latin typeface="Calibri"/>
              <a:cs typeface="Calibri"/>
            </a:endParaRPr>
          </a:p>
          <a:p>
            <a:pPr marL="298450" marR="5080" indent="-285750">
              <a:lnSpc>
                <a:spcPct val="102200"/>
              </a:lnSpc>
              <a:spcBef>
                <a:spcPts val="985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spc="-5" dirty="0">
                <a:latin typeface="Arial MT"/>
                <a:cs typeface="Arial MT"/>
              </a:rPr>
              <a:t>Reassess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all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PREVIOUS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and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CURRENT</a:t>
            </a:r>
            <a:r>
              <a:rPr sz="1800" b="1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hemostatic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dressings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applied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for </a:t>
            </a:r>
            <a:r>
              <a:rPr sz="1800" b="1" spc="-5" dirty="0">
                <a:latin typeface="Arial"/>
                <a:cs typeface="Arial"/>
              </a:rPr>
              <a:t>effectiveness</a:t>
            </a:r>
            <a:endParaRPr sz="1800">
              <a:latin typeface="Arial"/>
              <a:cs typeface="Arial"/>
            </a:endParaRPr>
          </a:p>
          <a:p>
            <a:pPr marL="298450" marR="224790" indent="-285750">
              <a:lnSpc>
                <a:spcPct val="99400"/>
              </a:lnSpc>
              <a:spcBef>
                <a:spcPts val="1045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spc="-5" dirty="0">
                <a:latin typeface="Arial MT"/>
                <a:cs typeface="Arial MT"/>
              </a:rPr>
              <a:t>If you placed</a:t>
            </a:r>
            <a:r>
              <a:rPr sz="1800" dirty="0">
                <a:latin typeface="Arial MT"/>
                <a:cs typeface="Arial MT"/>
              </a:rPr>
              <a:t> a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TQ</a:t>
            </a:r>
            <a:r>
              <a:rPr sz="1800" spc="-5" dirty="0">
                <a:latin typeface="Arial MT"/>
                <a:cs typeface="Arial MT"/>
              </a:rPr>
              <a:t> above</a:t>
            </a:r>
            <a:r>
              <a:rPr sz="1800" dirty="0">
                <a:latin typeface="Arial MT"/>
                <a:cs typeface="Arial MT"/>
              </a:rPr>
              <a:t> a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casualty’s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20" dirty="0">
                <a:latin typeface="Arial MT"/>
                <a:cs typeface="Arial MT"/>
              </a:rPr>
              <a:t>elbow,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for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instance,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you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should expect to </a:t>
            </a:r>
            <a:r>
              <a:rPr sz="1800" b="1" i="1" spc="-5" dirty="0">
                <a:latin typeface="Arial"/>
                <a:cs typeface="Arial"/>
              </a:rPr>
              <a:t>find </a:t>
            </a:r>
            <a:r>
              <a:rPr sz="1800" b="1" i="1" dirty="0">
                <a:latin typeface="Arial"/>
                <a:cs typeface="Arial"/>
              </a:rPr>
              <a:t>no </a:t>
            </a:r>
            <a:r>
              <a:rPr sz="1800" b="1" i="1" spc="-5" dirty="0">
                <a:latin typeface="Arial"/>
                <a:cs typeface="Arial"/>
              </a:rPr>
              <a:t>pulse </a:t>
            </a:r>
            <a:r>
              <a:rPr sz="1800" spc="-5" dirty="0">
                <a:latin typeface="Arial MT"/>
                <a:cs typeface="Arial MT"/>
              </a:rPr>
              <a:t>at the </a:t>
            </a:r>
            <a:r>
              <a:rPr sz="1800" dirty="0">
                <a:latin typeface="Arial MT"/>
                <a:cs typeface="Arial MT"/>
              </a:rPr>
              <a:t>wrist </a:t>
            </a:r>
            <a:r>
              <a:rPr sz="1800" spc="-5" dirty="0">
                <a:latin typeface="Arial MT"/>
                <a:cs typeface="Arial MT"/>
              </a:rPr>
              <a:t>below </a:t>
            </a:r>
            <a:r>
              <a:rPr sz="1800" dirty="0">
                <a:latin typeface="Arial MT"/>
                <a:cs typeface="Arial MT"/>
              </a:rPr>
              <a:t>if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dirty="0">
                <a:latin typeface="Arial MT"/>
                <a:cs typeface="Arial MT"/>
              </a:rPr>
              <a:t>TQ </a:t>
            </a:r>
            <a:r>
              <a:rPr sz="1800" spc="-5" dirty="0">
                <a:latin typeface="Arial MT"/>
                <a:cs typeface="Arial MT"/>
              </a:rPr>
              <a:t>was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properly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applied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99350" y="1892479"/>
            <a:ext cx="0" cy="514984"/>
          </a:xfrm>
          <a:custGeom>
            <a:avLst/>
            <a:gdLst/>
            <a:ahLst/>
            <a:cxnLst/>
            <a:rect l="l" t="t" r="r" b="b"/>
            <a:pathLst>
              <a:path h="514985">
                <a:moveTo>
                  <a:pt x="0" y="514389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99350" y="2572656"/>
            <a:ext cx="0" cy="292735"/>
          </a:xfrm>
          <a:custGeom>
            <a:avLst/>
            <a:gdLst/>
            <a:ahLst/>
            <a:cxnLst/>
            <a:rect l="l" t="t" r="r" b="b"/>
            <a:pathLst>
              <a:path h="292735">
                <a:moveTo>
                  <a:pt x="0" y="292505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295656" y="1880616"/>
            <a:ext cx="3752215" cy="2807335"/>
            <a:chOff x="295656" y="1880616"/>
            <a:chExt cx="3752215" cy="280733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3416" y="3203448"/>
              <a:ext cx="2624328" cy="148437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5656" y="1880616"/>
              <a:ext cx="2642616" cy="1395984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4808529" y="3701130"/>
            <a:ext cx="0" cy="742315"/>
          </a:xfrm>
          <a:custGeom>
            <a:avLst/>
            <a:gdLst/>
            <a:ahLst/>
            <a:cxnLst/>
            <a:rect l="l" t="t" r="r" b="b"/>
            <a:pathLst>
              <a:path h="742314">
                <a:moveTo>
                  <a:pt x="0" y="741778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8</a:t>
            </a:fld>
            <a:endParaRPr dirty="0"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xfrm>
            <a:off x="9443973" y="6584026"/>
            <a:ext cx="1841500" cy="1545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lang="en-US" spc="-5" dirty="0"/>
              <a:t> 17apr 24</a:t>
            </a:r>
            <a:endParaRPr spc="-10" dirty="0"/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525385A2-0E84-3D31-774D-28DC2395AE9D}"/>
              </a:ext>
            </a:extLst>
          </p:cNvPr>
          <p:cNvSpPr/>
          <p:nvPr/>
        </p:nvSpPr>
        <p:spPr>
          <a:xfrm flipH="1">
            <a:off x="4752500" y="2971801"/>
            <a:ext cx="45719" cy="533400"/>
          </a:xfrm>
          <a:custGeom>
            <a:avLst/>
            <a:gdLst/>
            <a:ahLst/>
            <a:cxnLst/>
            <a:rect l="l" t="t" r="r" b="b"/>
            <a:pathLst>
              <a:path h="742314">
                <a:moveTo>
                  <a:pt x="0" y="741778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226739F-004B-3ABF-0066-F8C35D3925D0}"/>
              </a:ext>
            </a:extLst>
          </p:cNvPr>
          <p:cNvGrpSpPr/>
          <p:nvPr/>
        </p:nvGrpSpPr>
        <p:grpSpPr>
          <a:xfrm>
            <a:off x="7162800" y="5372316"/>
            <a:ext cx="2494280" cy="720090"/>
            <a:chOff x="8961333" y="5512292"/>
            <a:chExt cx="2494280" cy="720090"/>
          </a:xfrm>
        </p:grpSpPr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C7321D02-0E9B-A7C8-80B1-58422377BB9F}"/>
                </a:ext>
              </a:extLst>
            </p:cNvPr>
            <p:cNvSpPr/>
            <p:nvPr/>
          </p:nvSpPr>
          <p:spPr>
            <a:xfrm>
              <a:off x="10301864" y="5512292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90" h="720089">
                  <a:moveTo>
                    <a:pt x="360000" y="0"/>
                  </a:moveTo>
                  <a:lnTo>
                    <a:pt x="311150" y="3286"/>
                  </a:lnTo>
                  <a:lnTo>
                    <a:pt x="264297" y="12859"/>
                  </a:lnTo>
                  <a:lnTo>
                    <a:pt x="219871" y="28290"/>
                  </a:lnTo>
                  <a:lnTo>
                    <a:pt x="178301" y="49150"/>
                  </a:lnTo>
                  <a:lnTo>
                    <a:pt x="140014" y="75010"/>
                  </a:lnTo>
                  <a:lnTo>
                    <a:pt x="105441" y="105441"/>
                  </a:lnTo>
                  <a:lnTo>
                    <a:pt x="75010" y="140015"/>
                  </a:lnTo>
                  <a:lnTo>
                    <a:pt x="49150" y="178301"/>
                  </a:lnTo>
                  <a:lnTo>
                    <a:pt x="28290" y="219872"/>
                  </a:lnTo>
                  <a:lnTo>
                    <a:pt x="12859" y="264298"/>
                  </a:lnTo>
                  <a:lnTo>
                    <a:pt x="3286" y="311150"/>
                  </a:lnTo>
                  <a:lnTo>
                    <a:pt x="0" y="360000"/>
                  </a:lnTo>
                  <a:lnTo>
                    <a:pt x="3286" y="408850"/>
                  </a:lnTo>
                  <a:lnTo>
                    <a:pt x="12859" y="455702"/>
                  </a:lnTo>
                  <a:lnTo>
                    <a:pt x="28290" y="500128"/>
                  </a:lnTo>
                  <a:lnTo>
                    <a:pt x="49150" y="541699"/>
                  </a:lnTo>
                  <a:lnTo>
                    <a:pt x="75010" y="579985"/>
                  </a:lnTo>
                  <a:lnTo>
                    <a:pt x="105441" y="614558"/>
                  </a:lnTo>
                  <a:lnTo>
                    <a:pt x="140014" y="644989"/>
                  </a:lnTo>
                  <a:lnTo>
                    <a:pt x="178301" y="670849"/>
                  </a:lnTo>
                  <a:lnTo>
                    <a:pt x="219871" y="691709"/>
                  </a:lnTo>
                  <a:lnTo>
                    <a:pt x="264297" y="707140"/>
                  </a:lnTo>
                  <a:lnTo>
                    <a:pt x="311150" y="716713"/>
                  </a:lnTo>
                  <a:lnTo>
                    <a:pt x="360000" y="719999"/>
                  </a:lnTo>
                  <a:lnTo>
                    <a:pt x="408850" y="716713"/>
                  </a:lnTo>
                  <a:lnTo>
                    <a:pt x="455702" y="707140"/>
                  </a:lnTo>
                  <a:lnTo>
                    <a:pt x="500128" y="691709"/>
                  </a:lnTo>
                  <a:lnTo>
                    <a:pt x="541699" y="670849"/>
                  </a:lnTo>
                  <a:lnTo>
                    <a:pt x="579985" y="644989"/>
                  </a:lnTo>
                  <a:lnTo>
                    <a:pt x="614558" y="614558"/>
                  </a:lnTo>
                  <a:lnTo>
                    <a:pt x="644989" y="579985"/>
                  </a:lnTo>
                  <a:lnTo>
                    <a:pt x="670849" y="541699"/>
                  </a:lnTo>
                  <a:lnTo>
                    <a:pt x="691709" y="500128"/>
                  </a:lnTo>
                  <a:lnTo>
                    <a:pt x="707140" y="455702"/>
                  </a:lnTo>
                  <a:lnTo>
                    <a:pt x="716713" y="408850"/>
                  </a:lnTo>
                  <a:lnTo>
                    <a:pt x="719999" y="360000"/>
                  </a:lnTo>
                  <a:lnTo>
                    <a:pt x="716713" y="311150"/>
                  </a:lnTo>
                  <a:lnTo>
                    <a:pt x="707140" y="264298"/>
                  </a:lnTo>
                  <a:lnTo>
                    <a:pt x="691709" y="219872"/>
                  </a:lnTo>
                  <a:lnTo>
                    <a:pt x="670849" y="178301"/>
                  </a:lnTo>
                  <a:lnTo>
                    <a:pt x="644989" y="140015"/>
                  </a:lnTo>
                  <a:lnTo>
                    <a:pt x="614558" y="105441"/>
                  </a:lnTo>
                  <a:lnTo>
                    <a:pt x="579985" y="75010"/>
                  </a:lnTo>
                  <a:lnTo>
                    <a:pt x="541699" y="49150"/>
                  </a:lnTo>
                  <a:lnTo>
                    <a:pt x="500128" y="28290"/>
                  </a:lnTo>
                  <a:lnTo>
                    <a:pt x="455702" y="12859"/>
                  </a:lnTo>
                  <a:lnTo>
                    <a:pt x="408850" y="3286"/>
                  </a:lnTo>
                  <a:lnTo>
                    <a:pt x="360000" y="0"/>
                  </a:lnTo>
                  <a:close/>
                </a:path>
              </a:pathLst>
            </a:custGeom>
            <a:solidFill>
              <a:srgbClr val="F26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1">
              <a:extLst>
                <a:ext uri="{FF2B5EF4-FFF2-40B4-BE49-F238E27FC236}">
                  <a16:creationId xmlns:a16="http://schemas.microsoft.com/office/drawing/2014/main" id="{C0B14F5D-0F3A-6152-66E8-FBF4BC1E5636}"/>
                </a:ext>
              </a:extLst>
            </p:cNvPr>
            <p:cNvSpPr txBox="1"/>
            <p:nvPr/>
          </p:nvSpPr>
          <p:spPr>
            <a:xfrm>
              <a:off x="8961333" y="5618988"/>
              <a:ext cx="2494280" cy="5130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tabLst>
                  <a:tab pos="1542415" algn="l"/>
                  <a:tab pos="2141855" algn="l"/>
                </a:tabLst>
              </a:pP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M</a:t>
              </a:r>
              <a:r>
                <a:rPr sz="4800" spc="-45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A</a:t>
              </a:r>
              <a:r>
                <a:rPr sz="4800" spc="-9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R</a:t>
              </a: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	</a:t>
              </a:r>
              <a:r>
                <a:rPr sz="3200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C</a:t>
              </a:r>
              <a:r>
                <a:rPr sz="3200" dirty="0">
                  <a:solidFill>
                    <a:srgbClr val="FFFFFF"/>
                  </a:solidFill>
                  <a:latin typeface="Arial Black"/>
                  <a:cs typeface="Arial Black"/>
                </a:rPr>
                <a:t>	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H</a:t>
              </a:r>
              <a:endParaRPr sz="4800" baseline="1736" dirty="0">
                <a:latin typeface="Arial Black"/>
                <a:cs typeface="Arial Black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69568" y="386588"/>
            <a:ext cx="3853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HEMORRHAGE</a:t>
            </a:r>
            <a:r>
              <a:rPr sz="2400" b="1" spc="-4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CONTROL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38964" y="947420"/>
            <a:ext cx="69945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0" dirty="0">
                <a:solidFill>
                  <a:srgbClr val="000000"/>
                </a:solidFill>
              </a:rPr>
              <a:t>STRATEGIES</a:t>
            </a:r>
            <a:r>
              <a:rPr sz="3600" spc="-155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AND</a:t>
            </a:r>
            <a:r>
              <a:rPr sz="3600" spc="-25" dirty="0">
                <a:solidFill>
                  <a:srgbClr val="000000"/>
                </a:solidFill>
              </a:rPr>
              <a:t> </a:t>
            </a:r>
            <a:r>
              <a:rPr sz="3600" spc="-55" dirty="0">
                <a:solidFill>
                  <a:srgbClr val="000000"/>
                </a:solidFill>
              </a:rPr>
              <a:t>LIMITATIONS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5628907" y="4366260"/>
            <a:ext cx="4708525" cy="10071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706120" marR="5080" indent="-694055">
              <a:lnSpc>
                <a:spcPct val="101200"/>
              </a:lnSpc>
              <a:spcBef>
                <a:spcPts val="50"/>
              </a:spcBef>
            </a:pPr>
            <a:r>
              <a:rPr sz="3200" b="1" dirty="0">
                <a:solidFill>
                  <a:srgbClr val="C00000"/>
                </a:solidFill>
                <a:latin typeface="Arial"/>
                <a:cs typeface="Arial"/>
              </a:rPr>
              <a:t>DO</a:t>
            </a:r>
            <a:r>
              <a:rPr sz="3200" b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C00000"/>
                </a:solidFill>
                <a:latin typeface="Arial"/>
                <a:cs typeface="Arial"/>
              </a:rPr>
              <a:t>NOT</a:t>
            </a:r>
            <a:r>
              <a:rPr sz="3200" b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C00000"/>
                </a:solidFill>
                <a:latin typeface="Arial"/>
                <a:cs typeface="Arial"/>
              </a:rPr>
              <a:t>EVER</a:t>
            </a:r>
            <a:r>
              <a:rPr sz="3200" b="1" spc="-1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200" b="1" spc="-60" dirty="0">
                <a:solidFill>
                  <a:srgbClr val="C00000"/>
                </a:solidFill>
                <a:latin typeface="Arial"/>
                <a:cs typeface="Arial"/>
              </a:rPr>
              <a:t>APPLY</a:t>
            </a:r>
            <a:r>
              <a:rPr sz="3200" b="1" spc="-8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C00000"/>
                </a:solidFill>
                <a:latin typeface="Arial"/>
                <a:cs typeface="Arial"/>
              </a:rPr>
              <a:t>IT </a:t>
            </a:r>
            <a:r>
              <a:rPr sz="3200" b="1" spc="-87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C00000"/>
                </a:solidFill>
                <a:latin typeface="Arial"/>
                <a:cs typeface="Arial"/>
              </a:rPr>
              <a:t>AND</a:t>
            </a:r>
            <a:r>
              <a:rPr sz="3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C00000"/>
                </a:solidFill>
                <a:latin typeface="Arial"/>
                <a:cs typeface="Arial"/>
              </a:rPr>
              <a:t>FORGET</a:t>
            </a:r>
            <a:r>
              <a:rPr sz="32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C00000"/>
                </a:solidFill>
                <a:latin typeface="Arial"/>
                <a:cs typeface="Arial"/>
              </a:rPr>
              <a:t>IT!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88643" y="2080260"/>
            <a:ext cx="8437880" cy="193040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2000" b="1" spc="-35" dirty="0">
                <a:latin typeface="Arial"/>
                <a:cs typeface="Arial"/>
              </a:rPr>
              <a:t>EARLY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CONTROL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OF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SEVERE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HEMORRHAGE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IS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CRITICAL</a:t>
            </a:r>
            <a:endParaRPr sz="2000">
              <a:latin typeface="Arial"/>
              <a:cs typeface="Arial"/>
            </a:endParaRPr>
          </a:p>
          <a:p>
            <a:pPr marL="298450" marR="5080" indent="-285750">
              <a:lnSpc>
                <a:spcPct val="100000"/>
              </a:lnSpc>
              <a:spcBef>
                <a:spcPts val="1010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2000" spc="-5" dirty="0">
                <a:latin typeface="Arial MT"/>
                <a:cs typeface="Arial MT"/>
              </a:rPr>
              <a:t>CoTCCC-recommended hemostatic </a:t>
            </a:r>
            <a:r>
              <a:rPr sz="2000" dirty="0">
                <a:latin typeface="Arial MT"/>
                <a:cs typeface="Arial MT"/>
              </a:rPr>
              <a:t>dressings </a:t>
            </a:r>
            <a:r>
              <a:rPr sz="2000" spc="-5" dirty="0">
                <a:latin typeface="Arial MT"/>
                <a:cs typeface="Arial MT"/>
              </a:rPr>
              <a:t>are to </a:t>
            </a:r>
            <a:r>
              <a:rPr sz="2000" dirty="0">
                <a:latin typeface="Arial MT"/>
                <a:cs typeface="Arial MT"/>
              </a:rPr>
              <a:t>be applied </a:t>
            </a:r>
            <a:r>
              <a:rPr sz="2000" b="1" spc="-5" dirty="0">
                <a:latin typeface="Arial"/>
                <a:cs typeface="Arial"/>
              </a:rPr>
              <a:t>directly </a:t>
            </a:r>
            <a:r>
              <a:rPr sz="2000" b="1" spc="-54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to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the skin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TFC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2-3</a:t>
            </a:r>
            <a:r>
              <a:rPr sz="20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inches</a:t>
            </a:r>
            <a:r>
              <a:rPr sz="20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above</a:t>
            </a:r>
            <a:r>
              <a:rPr sz="20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the</a:t>
            </a:r>
            <a:r>
              <a:rPr sz="20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bleeding site</a:t>
            </a:r>
            <a:endParaRPr sz="2000">
              <a:latin typeface="Arial"/>
              <a:cs typeface="Arial"/>
            </a:endParaRPr>
          </a:p>
          <a:p>
            <a:pPr marL="298450" marR="368300" indent="-285750">
              <a:lnSpc>
                <a:spcPct val="100000"/>
              </a:lnSpc>
              <a:spcBef>
                <a:spcPts val="985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2000" spc="-5" dirty="0">
                <a:latin typeface="Arial MT"/>
                <a:cs typeface="Arial MT"/>
              </a:rPr>
              <a:t>Casualty’s hemorrhage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control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interventions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must</a:t>
            </a:r>
            <a:r>
              <a:rPr sz="2000" b="1" dirty="0">
                <a:latin typeface="Arial"/>
                <a:cs typeface="Arial"/>
              </a:rPr>
              <a:t> be </a:t>
            </a:r>
            <a:r>
              <a:rPr sz="2000" b="1" spc="-20" dirty="0">
                <a:latin typeface="Arial"/>
                <a:cs typeface="Arial"/>
              </a:rPr>
              <a:t>FREQUENTLY </a:t>
            </a:r>
            <a:r>
              <a:rPr sz="2000" b="1" spc="-5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REASSESSED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ensure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continued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hemorrhage control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6200" y="2706415"/>
            <a:ext cx="5175885" cy="4151629"/>
            <a:chOff x="76200" y="2706415"/>
            <a:chExt cx="5175885" cy="4151629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0" y="3212592"/>
              <a:ext cx="5175504" cy="364540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357111" y="3457904"/>
              <a:ext cx="0" cy="617855"/>
            </a:xfrm>
            <a:custGeom>
              <a:avLst/>
              <a:gdLst/>
              <a:ahLst/>
              <a:cxnLst/>
              <a:rect l="l" t="t" r="r" b="b"/>
              <a:pathLst>
                <a:path h="617854">
                  <a:moveTo>
                    <a:pt x="0" y="617741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357111" y="2706415"/>
              <a:ext cx="0" cy="617855"/>
            </a:xfrm>
            <a:custGeom>
              <a:avLst/>
              <a:gdLst/>
              <a:ahLst/>
              <a:cxnLst/>
              <a:rect l="l" t="t" r="r" b="b"/>
              <a:pathLst>
                <a:path h="617854">
                  <a:moveTo>
                    <a:pt x="0" y="617741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9</a:t>
            </a:fld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9443973" y="6584026"/>
            <a:ext cx="1841500" cy="1545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lang="en-US" spc="-5" dirty="0"/>
              <a:t>17 Apr 24 </a:t>
            </a:r>
            <a:endParaRPr spc="-1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EC2328-75EC-DB3F-29A8-F2B616037DC7}"/>
              </a:ext>
            </a:extLst>
          </p:cNvPr>
          <p:cNvGrpSpPr/>
          <p:nvPr/>
        </p:nvGrpSpPr>
        <p:grpSpPr>
          <a:xfrm>
            <a:off x="6736029" y="5728970"/>
            <a:ext cx="2494280" cy="720090"/>
            <a:chOff x="8961333" y="5512292"/>
            <a:chExt cx="2494280" cy="720090"/>
          </a:xfrm>
        </p:grpSpPr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2413C6E0-1662-5D6B-48EA-B2A9BFDF2A72}"/>
                </a:ext>
              </a:extLst>
            </p:cNvPr>
            <p:cNvSpPr/>
            <p:nvPr/>
          </p:nvSpPr>
          <p:spPr>
            <a:xfrm>
              <a:off x="10301864" y="5512292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90" h="720089">
                  <a:moveTo>
                    <a:pt x="360000" y="0"/>
                  </a:moveTo>
                  <a:lnTo>
                    <a:pt x="311150" y="3286"/>
                  </a:lnTo>
                  <a:lnTo>
                    <a:pt x="264297" y="12859"/>
                  </a:lnTo>
                  <a:lnTo>
                    <a:pt x="219871" y="28290"/>
                  </a:lnTo>
                  <a:lnTo>
                    <a:pt x="178301" y="49150"/>
                  </a:lnTo>
                  <a:lnTo>
                    <a:pt x="140014" y="75010"/>
                  </a:lnTo>
                  <a:lnTo>
                    <a:pt x="105441" y="105441"/>
                  </a:lnTo>
                  <a:lnTo>
                    <a:pt x="75010" y="140015"/>
                  </a:lnTo>
                  <a:lnTo>
                    <a:pt x="49150" y="178301"/>
                  </a:lnTo>
                  <a:lnTo>
                    <a:pt x="28290" y="219872"/>
                  </a:lnTo>
                  <a:lnTo>
                    <a:pt x="12859" y="264298"/>
                  </a:lnTo>
                  <a:lnTo>
                    <a:pt x="3286" y="311150"/>
                  </a:lnTo>
                  <a:lnTo>
                    <a:pt x="0" y="360000"/>
                  </a:lnTo>
                  <a:lnTo>
                    <a:pt x="3286" y="408850"/>
                  </a:lnTo>
                  <a:lnTo>
                    <a:pt x="12859" y="455702"/>
                  </a:lnTo>
                  <a:lnTo>
                    <a:pt x="28290" y="500128"/>
                  </a:lnTo>
                  <a:lnTo>
                    <a:pt x="49150" y="541699"/>
                  </a:lnTo>
                  <a:lnTo>
                    <a:pt x="75010" y="579985"/>
                  </a:lnTo>
                  <a:lnTo>
                    <a:pt x="105441" y="614558"/>
                  </a:lnTo>
                  <a:lnTo>
                    <a:pt x="140014" y="644989"/>
                  </a:lnTo>
                  <a:lnTo>
                    <a:pt x="178301" y="670849"/>
                  </a:lnTo>
                  <a:lnTo>
                    <a:pt x="219871" y="691709"/>
                  </a:lnTo>
                  <a:lnTo>
                    <a:pt x="264297" y="707140"/>
                  </a:lnTo>
                  <a:lnTo>
                    <a:pt x="311150" y="716713"/>
                  </a:lnTo>
                  <a:lnTo>
                    <a:pt x="360000" y="719999"/>
                  </a:lnTo>
                  <a:lnTo>
                    <a:pt x="408850" y="716713"/>
                  </a:lnTo>
                  <a:lnTo>
                    <a:pt x="455702" y="707140"/>
                  </a:lnTo>
                  <a:lnTo>
                    <a:pt x="500128" y="691709"/>
                  </a:lnTo>
                  <a:lnTo>
                    <a:pt x="541699" y="670849"/>
                  </a:lnTo>
                  <a:lnTo>
                    <a:pt x="579985" y="644989"/>
                  </a:lnTo>
                  <a:lnTo>
                    <a:pt x="614558" y="614558"/>
                  </a:lnTo>
                  <a:lnTo>
                    <a:pt x="644989" y="579985"/>
                  </a:lnTo>
                  <a:lnTo>
                    <a:pt x="670849" y="541699"/>
                  </a:lnTo>
                  <a:lnTo>
                    <a:pt x="691709" y="500128"/>
                  </a:lnTo>
                  <a:lnTo>
                    <a:pt x="707140" y="455702"/>
                  </a:lnTo>
                  <a:lnTo>
                    <a:pt x="716713" y="408850"/>
                  </a:lnTo>
                  <a:lnTo>
                    <a:pt x="719999" y="360000"/>
                  </a:lnTo>
                  <a:lnTo>
                    <a:pt x="716713" y="311150"/>
                  </a:lnTo>
                  <a:lnTo>
                    <a:pt x="707140" y="264298"/>
                  </a:lnTo>
                  <a:lnTo>
                    <a:pt x="691709" y="219872"/>
                  </a:lnTo>
                  <a:lnTo>
                    <a:pt x="670849" y="178301"/>
                  </a:lnTo>
                  <a:lnTo>
                    <a:pt x="644989" y="140015"/>
                  </a:lnTo>
                  <a:lnTo>
                    <a:pt x="614558" y="105441"/>
                  </a:lnTo>
                  <a:lnTo>
                    <a:pt x="579985" y="75010"/>
                  </a:lnTo>
                  <a:lnTo>
                    <a:pt x="541699" y="49150"/>
                  </a:lnTo>
                  <a:lnTo>
                    <a:pt x="500128" y="28290"/>
                  </a:lnTo>
                  <a:lnTo>
                    <a:pt x="455702" y="12859"/>
                  </a:lnTo>
                  <a:lnTo>
                    <a:pt x="408850" y="3286"/>
                  </a:lnTo>
                  <a:lnTo>
                    <a:pt x="360000" y="0"/>
                  </a:lnTo>
                  <a:close/>
                </a:path>
              </a:pathLst>
            </a:custGeom>
            <a:solidFill>
              <a:srgbClr val="F26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18B60CA0-9B99-7A01-8EFA-4D435F2B0523}"/>
                </a:ext>
              </a:extLst>
            </p:cNvPr>
            <p:cNvSpPr txBox="1"/>
            <p:nvPr/>
          </p:nvSpPr>
          <p:spPr>
            <a:xfrm>
              <a:off x="8961333" y="5618988"/>
              <a:ext cx="2494280" cy="5130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tabLst>
                  <a:tab pos="1542415" algn="l"/>
                  <a:tab pos="2141855" algn="l"/>
                </a:tabLst>
              </a:pP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M</a:t>
              </a:r>
              <a:r>
                <a:rPr sz="4800" spc="-45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A</a:t>
              </a:r>
              <a:r>
                <a:rPr sz="4800" spc="-9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R</a:t>
              </a: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	</a:t>
              </a:r>
              <a:r>
                <a:rPr sz="3200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C</a:t>
              </a:r>
              <a:r>
                <a:rPr sz="3200" dirty="0">
                  <a:solidFill>
                    <a:srgbClr val="FFFFFF"/>
                  </a:solidFill>
                  <a:latin typeface="Arial Black"/>
                  <a:cs typeface="Arial Black"/>
                </a:rPr>
                <a:t>	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H</a:t>
              </a:r>
              <a:endParaRPr sz="4800" baseline="1736" dirty="0">
                <a:latin typeface="Arial Black"/>
                <a:cs typeface="Arial Black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</TotalTime>
  <Words>1072</Words>
  <Application>Microsoft Office PowerPoint</Application>
  <PresentationFormat>Widescreen</PresentationFormat>
  <Paragraphs>192</Paragraphs>
  <Slides>23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Arial Black</vt:lpstr>
      <vt:lpstr>Arial MT</vt:lpstr>
      <vt:lpstr>Calibri</vt:lpstr>
      <vt:lpstr>Wingdings</vt:lpstr>
      <vt:lpstr>Office Theme</vt:lpstr>
      <vt:lpstr>PowerPoint Presentation</vt:lpstr>
      <vt:lpstr>TACTICAL COMBAT CASUALTY CARE (TCCC)  ROLE-BASED TRAINING SPECTRUM</vt:lpstr>
      <vt:lpstr>TERMINAL LEARNING OBJECTIVE</vt:lpstr>
      <vt:lpstr>Three PHASES of TCCC</vt:lpstr>
      <vt:lpstr>MARCH PAWS</vt:lpstr>
      <vt:lpstr>HEMORRHAGE CONTROL OVERVIEW</vt:lpstr>
      <vt:lpstr>HEMORRHAGE CONTROL</vt:lpstr>
      <vt:lpstr>HEMORRHAGE CONTROL</vt:lpstr>
      <vt:lpstr>STRATEGIES AND LIMITATIONS</vt:lpstr>
      <vt:lpstr>PowerPoint Presentation</vt:lpstr>
      <vt:lpstr>TOURNIQUET REPLACEMENT </vt:lpstr>
      <vt:lpstr>PowerPoint Presentation</vt:lpstr>
      <vt:lpstr>TOURNIQUET CONVERSION </vt:lpstr>
      <vt:lpstr>PowerPoint Presentation</vt:lpstr>
      <vt:lpstr>PowerPoint Presentation</vt:lpstr>
      <vt:lpstr>HEMORRHAGE CONTROL WOUND PACKING</vt:lpstr>
      <vt:lpstr>HEMORRHAGE CONTROL</vt:lpstr>
      <vt:lpstr>HEMORRHAGE CONTROL</vt:lpstr>
      <vt:lpstr>PRESSURE BANDAGE</vt:lpstr>
      <vt:lpstr>SKILL STATION</vt:lpstr>
      <vt:lpstr>HEMORRHAGE CONTROL</vt:lpstr>
      <vt:lpstr>CHECK ON LEARNING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Adam Rafferty</cp:lastModifiedBy>
  <cp:revision>3</cp:revision>
  <dcterms:created xsi:type="dcterms:W3CDTF">2023-02-05T19:48:20Z</dcterms:created>
  <dcterms:modified xsi:type="dcterms:W3CDTF">2024-05-24T21:18:04Z</dcterms:modified>
</cp:coreProperties>
</file>